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1908D5-48CA-9BD9-C4B0-EA90B64EEC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EC40FA3-1B38-8F4A-F7D0-582DF0B85B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2146D6-52F3-1EA9-5E35-D27D097DA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52E6B-30D4-40CA-9270-B1F96B23380C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0F87E7-05C3-6617-466F-6EDAC0B72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4FC505-8717-0613-BAB3-4E240B665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28A1-C5B8-48F7-8E80-C4704687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8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FE5642-3A05-B972-6DC2-32A8381AF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0F84122-74A7-16ED-94D6-1530CAA301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690085-1F5C-6168-29BB-E94C58073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52E6B-30D4-40CA-9270-B1F96B23380C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E56A26-0443-64B6-E0A5-6155DFC4B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695063-712D-BCDF-71FC-ED13AD94B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28A1-C5B8-48F7-8E80-C4704687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64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B11F5F2-C5D3-E18C-96CC-4180256E43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41A985B-F841-6D21-3D77-5CF9D2CAF5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2CA110-737F-0808-BCD5-02B9E2A81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52E6B-30D4-40CA-9270-B1F96B23380C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CE0180-813D-72B8-8DD6-9781720E4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45FE00-F0B2-2AED-1566-3EABE0ADC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28A1-C5B8-48F7-8E80-C4704687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388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Два объекта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афический объект 16">
            <a:extLst>
              <a:ext uri="{FF2B5EF4-FFF2-40B4-BE49-F238E27FC236}">
                <a16:creationId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9" name="Полилиния: Фигура 18">
              <a:extLst>
                <a:ext uri="{FF2B5EF4-FFF2-40B4-BE49-F238E27FC236}">
                  <a16:creationId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0" name="Полилиния: Фигура 19">
              <a:extLst>
                <a:ext uri="{FF2B5EF4-FFF2-40B4-BE49-F238E27FC236}">
                  <a16:creationId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2739" y="2647949"/>
            <a:ext cx="4593600" cy="600075"/>
          </a:xfrm>
        </p:spPr>
        <p:txBody>
          <a:bodyPr rtlCol="0"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0139" y="3248025"/>
            <a:ext cx="4573338" cy="2311872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0561" y="849316"/>
            <a:ext cx="3923299" cy="104249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Сравнение</a:t>
            </a:r>
          </a:p>
        </p:txBody>
      </p:sp>
      <p:sp>
        <p:nvSpPr>
          <p:cNvPr id="15" name="Текст 2">
            <a:extLst>
              <a:ext uri="{FF2B5EF4-FFF2-40B4-BE49-F238E27FC236}">
                <a16:creationId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07364" y="2647949"/>
            <a:ext cx="5076010" cy="600075"/>
          </a:xfrm>
        </p:spPr>
        <p:txBody>
          <a:bodyPr rtlCol="0"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16" name="Объект 3">
            <a:extLst>
              <a:ext uri="{FF2B5EF4-FFF2-40B4-BE49-F238E27FC236}">
                <a16:creationId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07363" y="3248025"/>
            <a:ext cx="5073411" cy="2311872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676900" y="1374622"/>
            <a:ext cx="5202936" cy="1115568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Полилиния: фигура 21">
            <a:extLst>
              <a:ext uri="{FF2B5EF4-FFF2-40B4-BE49-F238E27FC236}">
                <a16:creationId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4200902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3" name="Полилиния: Фигура 22">
            <a:extLst>
              <a:ext uri="{FF2B5EF4-FFF2-40B4-BE49-F238E27FC236}">
                <a16:creationId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4406705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4516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9D56D8-2F3A-47A8-74B3-06C152F5F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AA45D9-83A8-B2C2-0970-97644A9D8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B80C057-006D-3890-BC1E-26CB35330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52E6B-30D4-40CA-9270-B1F96B23380C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4BA511-B62E-D40D-7EE1-863BB668B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3A22B6-8917-8E2F-F4F4-BA0F6FD5C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28A1-C5B8-48F7-8E80-C4704687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433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458920-BBA2-BDEB-BCF0-F17A48E38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E1163DD-4681-772F-C168-B7D661947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FF4EF9-D805-DE21-02D9-7C0294619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52E6B-30D4-40CA-9270-B1F96B23380C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BD9248-D010-3FA0-0896-D373ADDE9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F9C41B-221F-21C9-F998-D89375E8F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28A1-C5B8-48F7-8E80-C4704687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14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F4F063-D95E-05F1-5DC6-E34C4A565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C6FDC-CCC3-25AF-9090-1C7443FD58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7965166-9D60-4C99-23AF-86F358BE6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1BC985-A8C8-DCCB-848F-06EFF1ACA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52E6B-30D4-40CA-9270-B1F96B23380C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4E93922-A794-F104-FC9F-0EEE740D0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C1C810-B521-F6EC-2E96-C3026E8BF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28A1-C5B8-48F7-8E80-C4704687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00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5D1DE3-B465-FD95-181B-C9B631C81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7E41619-5E84-CFEE-AB27-D80664386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DA606B5-392C-A1F4-4A76-A32EC7DE85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7F2181B-55D8-687F-C1B1-EC7C18462B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68315DB-4567-404C-E597-10DF1FF7DE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6D73B28-5D61-7512-AD72-991949815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52E6B-30D4-40CA-9270-B1F96B23380C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7E8BECD-A800-BF7D-E426-C31656B65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54F0F3D-A505-96BB-4EC5-17D1D29A0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28A1-C5B8-48F7-8E80-C4704687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446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8C479D-131C-86D5-E9CC-7FE1DF2F3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908580C-9FE0-31CD-192E-297FEC38C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52E6B-30D4-40CA-9270-B1F96B23380C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17DC79-7225-3758-99A2-92754194A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3EE7842-1A17-3783-2CE0-34E9A625D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28A1-C5B8-48F7-8E80-C4704687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52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6DEDC2C-C1C9-4556-5C4E-790781E5D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52E6B-30D4-40CA-9270-B1F96B23380C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2362086-87FB-2544-143A-24CA53147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D72E6F-305F-590B-FB48-C841F835A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28A1-C5B8-48F7-8E80-C4704687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704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BC0C98-1397-02C6-01EA-B1F998D00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40B71D-D26B-5B19-C5AA-F464A6BA1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418D4C8-F8EC-4091-F5DA-05C60C6B9D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13FFD9-2645-E66B-5568-EFC85E8CD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52E6B-30D4-40CA-9270-B1F96B23380C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D6E320C-6785-DC51-F306-079D0F57D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9B2222-3414-4001-164A-11C802260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28A1-C5B8-48F7-8E80-C4704687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4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2C33C0-070B-BEC2-D51D-0DFA81E5D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1271ABB-3026-1601-BEA5-9EC38C7B0B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82C9786-42AE-8D1A-22A0-6E4FA83FB1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DA884E-EEE4-6ACC-1ED3-163A62F1B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52E6B-30D4-40CA-9270-B1F96B23380C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11B995A-47D1-838B-A702-6C868CDF1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7C1F124-EC4C-6234-37D0-50047E6EB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28A1-C5B8-48F7-8E80-C4704687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64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6EDF97-39F0-F7C5-DCD5-19118C482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1C40B32-AC9C-87DC-A006-F03B13AEC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CC79CF-1920-1601-7D09-5FF84C301D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52E6B-30D4-40CA-9270-B1F96B23380C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B1454C-419F-D037-3A05-1D7F013FD8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A62D46-41C2-D508-FE85-D8BB6E89F1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328A1-C5B8-48F7-8E80-C4704687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683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 rot="21080403">
            <a:off x="330780" y="1088858"/>
            <a:ext cx="4314897" cy="517357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Работа с одаренными детьми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87465" y="2226366"/>
            <a:ext cx="5216012" cy="4306782"/>
          </a:xfrm>
        </p:spPr>
        <p:txBody>
          <a:bodyPr>
            <a:normAutofit lnSpcReduction="10000"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проекта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дебатного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движения школьников «Лидер». Цель создания: создание   условий, которые обеспечивают выявление, поддержку и развитие каждого   ученика   с учетом его индивидуальных особенностей, способностей и задатков; поддержка роста эмоциональной устойчивости, развития волевых и интеллектуальных качеств, формирование и   развитие   одаренной личности, способствующей ее адаптации в обществе.</a:t>
            </a:r>
          </a:p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Дебатный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 функционирует с 2021 года на базе КГУ «ОШ №11».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попечительского совета.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апреле ежегодно проводится « День самоуправления», в мае «День открытых дверей».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3"/>
          </p:nvPr>
        </p:nvSpPr>
        <p:spPr>
          <a:xfrm>
            <a:off x="6341300" y="451184"/>
            <a:ext cx="4882573" cy="63767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Создание условий образовательного процесса</a:t>
            </a:r>
          </a:p>
        </p:txBody>
      </p:sp>
      <p:sp>
        <p:nvSpPr>
          <p:cNvPr id="8" name="Объект 7"/>
          <p:cNvSpPr>
            <a:spLocks noGrp="1"/>
          </p:cNvSpPr>
          <p:nvPr>
            <p:ph sz="half" idx="14"/>
          </p:nvPr>
        </p:nvSpPr>
        <p:spPr>
          <a:xfrm>
            <a:off x="6207362" y="1223907"/>
            <a:ext cx="5216012" cy="5309240"/>
          </a:xfrm>
        </p:spPr>
        <p:txBody>
          <a:bodyPr>
            <a:normAutofit fontScale="77500" lnSpcReduction="20000"/>
          </a:bodyPr>
          <a:lstStyle/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НОУ «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Акикат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marL="0" indent="0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Городской этап Республиканской предметной Олимпиады – 4 места. </a:t>
            </a:r>
          </a:p>
          <a:p>
            <a:pPr marL="0" indent="0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Областной этап Республиканской предметной Олимпиады – 1 место.</a:t>
            </a:r>
          </a:p>
          <a:p>
            <a:pPr marL="0" indent="0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Областная НПК «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Зерде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- 2 места.</a:t>
            </a:r>
          </a:p>
          <a:p>
            <a:pPr marL="0" indent="0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Областная НПК «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патриоттарын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өсіреміз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Эскери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істегі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робототехника – 1 место), </a:t>
            </a:r>
          </a:p>
          <a:p>
            <a:pPr marL="0" indent="0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Городская НПК - 3 призовых места, </a:t>
            </a:r>
          </a:p>
          <a:p>
            <a:pPr marL="0" indent="0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Юниорская олимпиада - 1 призовое место.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Разработаны и проводятся курсы: «Глобальные компетенции» для 5-11 классов 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класс – «Добропорядочность и этика»;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класс – «Экология»;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класс – «Эмоциональный интеллект и критическое мышление»;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класс – «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Медиаграмотность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класс – «Светскость и основы религиоведения»;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10-11 классы – «Основы предпринимательства и бизнеса».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60620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226</Words>
  <Application>Microsoft Office PowerPoint</Application>
  <PresentationFormat>Широкоэкранный</PresentationFormat>
  <Paragraphs>20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Franklin Gothic Book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student</dc:creator>
  <cp:lastModifiedBy>student</cp:lastModifiedBy>
  <cp:revision>1</cp:revision>
  <dcterms:created xsi:type="dcterms:W3CDTF">2022-06-24T07:48:11Z</dcterms:created>
  <dcterms:modified xsi:type="dcterms:W3CDTF">2022-06-24T07:49:19Z</dcterms:modified>
</cp:coreProperties>
</file>