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65" autoAdjust="0"/>
  </p:normalViewPr>
  <p:slideViewPr>
    <p:cSldViewPr snapToGrid="0">
      <p:cViewPr varScale="1">
        <p:scale>
          <a:sx n="105" d="100"/>
          <a:sy n="105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3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1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0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88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9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5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5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7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D51A0-06C0-4247-A59E-AAD5419ECAA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CE85F-8B6F-4D12-B0DF-2A6D143A9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1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88" y="403412"/>
            <a:ext cx="105783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7 причин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Почему детям нужно читать книги</a:t>
            </a:r>
            <a:endParaRPr lang="ru-RU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82" y="2703014"/>
            <a:ext cx="76558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entury" panose="02040604050505020304" pitchFamily="18" charset="0"/>
              </a:rPr>
              <a:t>У каждого маленького непоседы и его родителей должно быть хотя бы 15 минут для чтения сказок вслух. Книги делают малышей более спокойными, совместное обсуждение прочитанного развивает фантазию и словарный запас, а еще сказка поможет родителям понять ребенка. И вот как это работает.</a:t>
            </a:r>
            <a:endParaRPr lang="ru-RU" sz="2800" b="1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326"/>
            <a:ext cx="12192000" cy="78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0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673" y="0"/>
            <a:ext cx="12447673" cy="8427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9680" y="1956816"/>
            <a:ext cx="6702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Чтение прививает любовь к книгам</a:t>
            </a:r>
          </a:p>
          <a:p>
            <a:r>
              <a:rPr lang="ru-RU" sz="2000" dirty="0" smtClean="0">
                <a:latin typeface="Bahnschrift SemiLight Condensed" panose="020B0502040204020203" pitchFamily="34" charset="0"/>
              </a:rPr>
              <a:t>Можете быть уверены в том, что ребенок в последнюю очередь потянется за гаджетами, если вы будете читать ему сказки, а не показывать мультики с планшета. Вы элементарно привьете ему привычку к чтению, что называется, с младых ногтей. Дети лучше всего копируют поведение родителей, поэтому если перед глазами у ребенка будет яркий образец читающего взрослого – это просто отлично. Будьте примером для своего малыша, читайте с удовольствием, если хотите, чтобы маленький человек полюбил книги. Эффект не заставит себя долго ждать – обычно через пару месяцев дети сами начинают тянуться к домашней библиотеке, а просыпаться вы будете под приятный шелест страниц.</a:t>
            </a:r>
            <a:endParaRPr lang="ru-RU" sz="20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53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0420" y="232193"/>
            <a:ext cx="105692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2. Чтение укрепляет связь ребенка с родителями</a:t>
            </a:r>
          </a:p>
          <a:p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Весь день дети могут веселиться, бегать и прыгать, беситься, разбрасывать вещи – делать что угодно, но чтение – это особенный ритуал и традиция, которой нужны тишина и спокойствие. К тому же в эти моменты между ребенком и взрослым устанавливается особенно доверительная связь. В эти минуты и вы можете уделить малышу больше внимания, потому что вас не отвлекают домашние или какие-то еще очень важные дела. Даже если вы весь день работали, пришли поздно и дико устали, чтение книги поможет полностью посвятить себя дочке или сыну.</a:t>
            </a:r>
            <a:endParaRPr lang="ru-R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3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0"/>
            <a:ext cx="11528612" cy="6752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0495" y="1100238"/>
            <a:ext cx="405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3. Чтение формирует мировосприятие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7812" y="2139502"/>
            <a:ext cx="86240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</a:rPr>
              <a:t>Слушая сказку, ребенок ассоциирует себя с происходящим и часто представляет себя действующим лицом истории, примеряя на себя роли героев. Так малыш воспитывает в себе умение переживать за других, учится новым понятиям, фантазирует и размышляет. Такую методику в педагогике называют сказка-терапией. А благодаря тому, что в сказках добро обычно побеждает зло, в детском сознании закладываются модели отношений и поведения.</a:t>
            </a:r>
            <a:endParaRPr lang="ru-RU" sz="20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2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259" y="0"/>
            <a:ext cx="84393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4. Чтение делает малыша спокойным и послушным</a:t>
            </a:r>
          </a:p>
          <a:p>
            <a:r>
              <a:rPr lang="ru-RU" sz="3200" i="0" dirty="0" smtClean="0">
                <a:effectLst/>
                <a:latin typeface="Bahnschrift SemiLight Condensed" panose="020B0502040204020203" pitchFamily="34" charset="0"/>
                <a:cs typeface="Mongolian Baiti" panose="03000500000000000000" pitchFamily="66" charset="0"/>
              </a:rPr>
              <a:t>Приятный тембр голоса любимого взрослого, сказочные сюжеты и особая обстановка во время чтения делают малыша послушным и открытым окружающему миру. Книга сама по себе становится примером, из которого дети извлекают полезные уроки, учатся отличать хорошее от плохого, раскрывают тайны человеческих отношений. В свою очередь благодаря спокойствию дети ведут себя более внимательно, а из этого зарождаются успехи в учебе и широкий кругозор.</a:t>
            </a:r>
            <a:endParaRPr lang="ru-RU" sz="3200" dirty="0">
              <a:latin typeface="Bahnschrift SemiLight Condensed" panose="020B0502040204020203" pitchFamily="34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0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-1"/>
            <a:ext cx="12091416" cy="70408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7375" y="494181"/>
            <a:ext cx="1077664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5. Чтение развивает интеллект и фантазию</a:t>
            </a:r>
          </a:p>
          <a:p>
            <a:endParaRPr lang="ru-RU" sz="2400" b="0" i="0" dirty="0" smtClean="0">
              <a:solidFill>
                <a:srgbClr val="666666"/>
              </a:solidFill>
              <a:effectLst/>
              <a:latin typeface="PT Sans"/>
            </a:endParaRPr>
          </a:p>
          <a:p>
            <a:endParaRPr lang="ru-RU" sz="2400" dirty="0">
              <a:solidFill>
                <a:srgbClr val="666666"/>
              </a:solidFill>
              <a:latin typeface="PT Sans"/>
            </a:endParaRPr>
          </a:p>
          <a:p>
            <a:endParaRPr lang="ru-RU" sz="2400" b="0" i="0" dirty="0" smtClean="0">
              <a:solidFill>
                <a:srgbClr val="666666"/>
              </a:solidFill>
              <a:effectLst/>
              <a:latin typeface="PT Sans"/>
            </a:endParaRPr>
          </a:p>
          <a:p>
            <a:r>
              <a:rPr lang="ru-RU" sz="2400" b="0" i="0" dirty="0" smtClean="0">
                <a:solidFill>
                  <a:srgbClr val="666666"/>
                </a:solidFill>
                <a:effectLst/>
                <a:latin typeface="PT Sans"/>
              </a:rPr>
              <a:t>Даже 15-минутное чтение книги перед сном может создать плодотворную почву для воспитания разносторонне развитой личности в будущем. Во многом благодаря тому, что именно вечернее чтение лучше всего закрепляется в человеческой памяти. Все дело в том, что перед сном организм ребёнка расслаблен, а мозг лучше, чем утром, воспринимает новую информацию.</a:t>
            </a:r>
          </a:p>
          <a:p>
            <a:r>
              <a:rPr lang="ru-RU" sz="2400" b="0" i="0" dirty="0" smtClean="0">
                <a:solidFill>
                  <a:srgbClr val="666666"/>
                </a:solidFill>
                <a:effectLst/>
                <a:latin typeface="PT Sans"/>
              </a:rPr>
              <a:t>Можно пойти еще дальше и обсуждать с ребенком действия разных героев, придумывать свои версии развития сказочных событий, может быть, даже придумать собственную сказку.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10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874" y="237744"/>
            <a:ext cx="12936758" cy="66202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1431" y="574284"/>
            <a:ext cx="1027999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6. Чтение развивает память и словарный запас</a:t>
            </a:r>
          </a:p>
          <a:p>
            <a:r>
              <a:rPr lang="ru-RU" sz="2400" dirty="0" smtClean="0">
                <a:latin typeface="Bahnschrift SemiLight SemiConde" panose="020B0502040204020203" pitchFamily="34" charset="0"/>
              </a:rPr>
              <a:t>Когда ребенок осмысливает историю, его мозг получает и хранит большое количество информации. Причем чаще всего сказки написаны таким языком, что запомнить их не составляет труда. Стоит прочитать одну и ту же историю несколько раз, как вы заметите, что ребенок уже знает ее наизусть. Но кроме сюжетов мозг запомнит и отдельные слова. Возможно, некоторые из них ребенку даже не были известны, но благодаря повествованию он безошибочно определит их значение, не залезая в словари. Или спросит у родителей, что обозначает то или иное выражение. Когда вы сталкиваетесь со словом, которое, по вашему мнению, будет новым для ребенка, на минуту остановитесь и объясните малышу его значение. Кстати, здесь в дело вступает еще один момент – любопытство.</a:t>
            </a:r>
            <a:endParaRPr lang="ru-RU" sz="24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4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7"/>
            <a:ext cx="12844365" cy="72228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6067" y="537710"/>
            <a:ext cx="7477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7. Чтение питает любопытство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4600" y="1753630"/>
            <a:ext cx="8622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Детское любопытство рождает множество интересных «почему» и стимулирует желание познавать мир. Чем больше ребенок хочет узнать, тем больше он хочет учиться и разгадывать окружающую среду. И именно книги будут тем самым двигателем, который взбудоражит воображение и желание открывать что-нибудь новое. Будьте готовы ответить на любые вопросы малыша, ведь после чтения на ночь их у него появится предостаточно.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052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4" y="0"/>
            <a:ext cx="11838122" cy="71702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8736" y="144652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Благодаря чтению расширяется словарный запас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Знаете ли вы, что в детской литературе на 50% больше редких слов, чем в разговорах взрослых? Если обычная беседа помогает детям освоить основной набор слов и выражений, то редкие слова они могут узнать только при чтении. В письме используется больше слов, чем в устной речи, поэтому дети, которым часто читают, начинают использовать всё новые слова в общении с другими. Их речь постепенно становится насыщенной, грамотной и богатой. С такими навыками проще облекать мысли в слова и выстраивать отношения. В этом огромная польза чтения для детей.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59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836</Words>
  <Application>Microsoft Office PowerPoint</Application>
  <PresentationFormat>Широкоэкранный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 Unicode MS</vt:lpstr>
      <vt:lpstr>Arial</vt:lpstr>
      <vt:lpstr>Arial Black</vt:lpstr>
      <vt:lpstr>Bahnschrift SemiLight Condensed</vt:lpstr>
      <vt:lpstr>Bahnschrift SemiLight SemiConde</vt:lpstr>
      <vt:lpstr>Calibri</vt:lpstr>
      <vt:lpstr>Calibri Light</vt:lpstr>
      <vt:lpstr>Century</vt:lpstr>
      <vt:lpstr>Mongolian Baiti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77772132622</dc:creator>
  <cp:lastModifiedBy>77772132622</cp:lastModifiedBy>
  <cp:revision>8</cp:revision>
  <dcterms:created xsi:type="dcterms:W3CDTF">2022-11-13T06:50:14Z</dcterms:created>
  <dcterms:modified xsi:type="dcterms:W3CDTF">2022-11-13T09:10:44Z</dcterms:modified>
</cp:coreProperties>
</file>