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8" r:id="rId1"/>
  </p:sldMasterIdLst>
  <p:sldIdLst>
    <p:sldId id="256" r:id="rId2"/>
    <p:sldId id="290" r:id="rId3"/>
    <p:sldId id="291" r:id="rId4"/>
    <p:sldId id="292" r:id="rId5"/>
    <p:sldId id="259" r:id="rId6"/>
    <p:sldId id="295" r:id="rId7"/>
    <p:sldId id="296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7841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1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0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75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3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75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2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0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3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8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0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1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D81A0-76CF-4706-A879-0C9B29D9D199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15C8C3-F259-4513-ACD9-B61690755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5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227162" y="0"/>
            <a:ext cx="8739798" cy="5987014"/>
            <a:chOff x="229635" y="239219"/>
            <a:chExt cx="7326985" cy="5498413"/>
          </a:xfrm>
        </p:grpSpPr>
        <p:pic>
          <p:nvPicPr>
            <p:cNvPr id="8" name="Рисунок 7" descr="WhatsApp_Image_2022-08-12_at_05.43.40-removebg-previe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635" y="239219"/>
              <a:ext cx="7326985" cy="5498413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1413164" y="3117273"/>
              <a:ext cx="5660967" cy="1787236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034969" y="3244333"/>
            <a:ext cx="61220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Мониторинг качества </a:t>
            </a:r>
          </a:p>
          <a:p>
            <a:pPr algn="ctr"/>
            <a:r>
              <a:rPr lang="kk-KZ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знаний детей ДО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9574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933451" y="333376"/>
            <a:ext cx="10792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мониторинга уровня развития детей педагог должен знать: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33" y="3232151"/>
            <a:ext cx="6180667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7440085" y="3230563"/>
            <a:ext cx="46079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заполнения Листа наблюдения и Индивидуальной карты развития ребенка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1295401" y="2189163"/>
            <a:ext cx="7863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Типовой учебной программы дошкольного воспитания и обучения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239184" y="1700213"/>
            <a:ext cx="45021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ГОС ДВО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35627" y="1163654"/>
            <a:ext cx="2005045" cy="5371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227468" y="1163654"/>
            <a:ext cx="1102173" cy="10260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304245" y="1268760"/>
            <a:ext cx="1728192" cy="1962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624418" y="404814"/>
            <a:ext cx="1104053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Стандарта предполагают наличие 3-х уровней развития ребенка и осуществляются на основе мониторинга достижений ребенка в соответствии с возрастом: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1-уровень – ребенок воспроизводит те или иные действие и знания;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2-уровень – ребенок понимает, что делает, владеет определенным запасом знаний;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3-уровень – применяет то, что он знает и умеет, самостоятельно и творчески использует знания.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4" b="20099"/>
          <a:stretch>
            <a:fillRect/>
          </a:stretch>
        </p:blipFill>
        <p:spPr bwMode="auto">
          <a:xfrm>
            <a:off x="2927351" y="4365626"/>
            <a:ext cx="6936316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13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624418" y="333375"/>
            <a:ext cx="1094316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получения результатов мониторинга: 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 за детьми; 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беседы; 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продуктов детской деятельности; 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диагностические ситуации.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Ведущий метод - наблюдение, который проводится за ребенком в повседневной жизни, в естественных условиях.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527051" y="4149725"/>
            <a:ext cx="110405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Развивающие, корректирующие мероприятия по результатам контроля: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стартового – октябрь-декабрь;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промежуточного – февраль-апрель;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итогового – июнь-август</a:t>
            </a:r>
          </a:p>
        </p:txBody>
      </p:sp>
    </p:spTree>
    <p:extLst>
      <p:ext uri="{BB962C8B-B14F-4D97-AF65-F5344CB8AC3E}">
        <p14:creationId xmlns:p14="http://schemas.microsoft.com/office/powerpoint/2010/main" val="223699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248355"/>
            <a:ext cx="6987822" cy="1106311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проблемы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587022" y="2037747"/>
            <a:ext cx="5204178" cy="1501422"/>
          </a:xfrm>
          <a:prstGeom prst="flowChartDocumen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понимание различий между качеством образования 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знаний, умений, навыков и компетенций, подлежащих освоению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ГОС ДВО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649111" y="4513093"/>
            <a:ext cx="5204178" cy="1501422"/>
          </a:xfrm>
          <a:prstGeom prst="flowChartDocumen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знание педагогами программного материала по каждому возрастному периоду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6217201" y="4496775"/>
            <a:ext cx="5204178" cy="1501422"/>
          </a:xfrm>
          <a:prstGeom prst="flowChartDocumen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Упущению контроля и руководства со стороны администрации анализа мониторинговых данных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6152138" y="2048730"/>
            <a:ext cx="5204178" cy="1501422"/>
          </a:xfrm>
          <a:prstGeom prst="flowChartDocumen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Формальное отношение к заполнению данных параметров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650" y="123828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59832" y="36850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35628" y="37127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57308" y="126322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827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7" y="372530"/>
            <a:ext cx="52231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умеет правильно произносить гласных и согласных звуков;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вступает в контакт со сверстниками и взрослыми и выполняет их просьбы;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использует в речи разные типы предложений, предлоги;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составляет небольшие рассказы по содержанию картин из личного опыта.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615537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умеет произносить все звуки родного языка;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владеет четкой артикуляцией звуков, интонационной выразительностью;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умеет выполнять звуковой анализ слов;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обобщает и описывает различные предметы;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владеет знаниями об окружающем мире;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отвечает на вопросы к иллюстрации;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правильно формулирует основную мысль;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последовательно пересказывает рассказы;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придумывает продолжение и окончание рассказа;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составляет рассказы по сюжетным картинкам;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умеет отчетливо произносить сходные по артикуляции и звучанию согласные звуки.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673" y="3432115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различает и правильно называет звуки;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соединяет звуки в слоги, конструирует словосочетания и предложения; высказывается простыми распространенными предложениями;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пересказывает сказку, рассказ по опорным иллюстрациям;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умеет составлять и рассказывать различные истории, сочиняет сказки;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употребляет разные части речи эпитеты и сравнения;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участвует свободно в диалоге со сверстниками и взрослыми, выражает свои чувства и намерения с помощью речевых и неречевых средств;</a:t>
            </a: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     владеет правилами вежливого обращения.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029200" y="1648691"/>
            <a:ext cx="1163782" cy="798116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192982" y="4231067"/>
            <a:ext cx="2036618" cy="863041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229600" y="5484406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Бейбіт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Амина</a:t>
            </a:r>
          </a:p>
        </p:txBody>
      </p:sp>
    </p:spTree>
    <p:extLst>
      <p:ext uri="{BB962C8B-B14F-4D97-AF65-F5344CB8AC3E}">
        <p14:creationId xmlns:p14="http://schemas.microsoft.com/office/powerpoint/2010/main" val="122942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266D8CD-3B8F-454B-84B9-C9665F5BA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975"/>
              </p:ext>
            </p:extLst>
          </p:nvPr>
        </p:nvGraphicFramePr>
        <p:xfrm>
          <a:off x="3285716" y="1131819"/>
          <a:ext cx="5934075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230">
                  <a:extLst>
                    <a:ext uri="{9D8B030D-6E8A-4147-A177-3AD203B41FA5}">
                      <a16:colId xmlns:a16="http://schemas.microsoft.com/office/drawing/2014/main" val="184357059"/>
                    </a:ext>
                  </a:extLst>
                </a:gridCol>
                <a:gridCol w="2741295">
                  <a:extLst>
                    <a:ext uri="{9D8B030D-6E8A-4147-A177-3AD203B41FA5}">
                      <a16:colId xmlns:a16="http://schemas.microsoft.com/office/drawing/2014/main" val="4285648950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37533992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Ожидаемые результаты: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Развивающие, корректирующие мероприятия   по результатам стартового контроля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2683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умеет правильно произносить гласных и согласных звуков.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Учить правильно произносить гласные и согласные звуки.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7065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вступает в контакт со сверстниками и взрослыми и выполняет их просьбы.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Способствовать умению ребенка вступать в контакт со сверстниками и взрослыми и выполняет их просьбы.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02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использует в речи разные типы предложений, предлоги.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Продолжать работу над формированием умения использовать в речи разные типы предложений, предлоги.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843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составляет небольшие рассказы по содержанию картин из личного опыта.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Совершенствовать навыки составления небольших рассказов по содержанию картин из личного опыта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5338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02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7566" y="1077272"/>
            <a:ext cx="117944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как средство отслеживания результатов ЗУН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полностью оправдывает себя: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способствует выявлению «западающих» зон;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выявляет детей, нуждающихся в индивидуальной поддержке, контроле со стороны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заставляет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постоянно держать руку на пульсе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качества знаний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повышает качество работы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его отдачу работе;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повышает само качество ЗУН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41" y="1795025"/>
            <a:ext cx="5382867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7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3395" y="1333574"/>
            <a:ext cx="875624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sz="8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8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рақмет</a:t>
            </a:r>
            <a:r>
              <a:rPr lang="ru-RU" sz="8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6721"/>
            <a:ext cx="6255026" cy="31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7107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603</TotalTime>
  <Words>711</Words>
  <Application>Microsoft Office PowerPoint</Application>
  <PresentationFormat>Широкоэкранный</PresentationFormat>
  <Paragraphs>86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AlexsandraA</cp:lastModifiedBy>
  <cp:revision>61</cp:revision>
  <dcterms:created xsi:type="dcterms:W3CDTF">2022-08-11T23:31:31Z</dcterms:created>
  <dcterms:modified xsi:type="dcterms:W3CDTF">2022-09-02T04:19:52Z</dcterms:modified>
</cp:coreProperties>
</file>