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82" r:id="rId2"/>
    <p:sldId id="273" r:id="rId3"/>
    <p:sldId id="287" r:id="rId4"/>
    <p:sldId id="274" r:id="rId5"/>
    <p:sldId id="289" r:id="rId6"/>
    <p:sldId id="286" r:id="rId7"/>
    <p:sldId id="285" r:id="rId8"/>
    <p:sldId id="257" r:id="rId9"/>
    <p:sldId id="262" r:id="rId10"/>
    <p:sldId id="259" r:id="rId11"/>
    <p:sldId id="260" r:id="rId12"/>
    <p:sldId id="258" r:id="rId13"/>
    <p:sldId id="283" r:id="rId14"/>
    <p:sldId id="284" r:id="rId15"/>
    <p:sldId id="276" r:id="rId16"/>
    <p:sldId id="261" r:id="rId17"/>
    <p:sldId id="264" r:id="rId18"/>
    <p:sldId id="288" r:id="rId19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CC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43" autoAdjust="0"/>
  </p:normalViewPr>
  <p:slideViewPr>
    <p:cSldViewPr>
      <p:cViewPr>
        <p:scale>
          <a:sx n="70" d="100"/>
          <a:sy n="70" d="100"/>
        </p:scale>
        <p:origin x="-2814" y="-9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3" Type="http://schemas.openxmlformats.org/officeDocument/2006/relationships/slide" Target="slides/slide2.xml" /><Relationship Id="rId21" Type="http://schemas.openxmlformats.org/officeDocument/2006/relationships/viewProps" Target="viewProps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presProps" Target="pres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tableStyles" Target="tableStyle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theme" Target="theme/theme1.xml" 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0.emf" 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4.emf" 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emf" 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emf" /><Relationship Id="rId2" Type="http://schemas.openxmlformats.org/officeDocument/2006/relationships/image" Target="../media/image62.emf" /><Relationship Id="rId1" Type="http://schemas.openxmlformats.org/officeDocument/2006/relationships/image" Target="../media/image74.emf" 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B4D814-7A1A-2E03-27A7-54976686D0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B87F0-2A4D-43AA-8DFD-D0F0303DEB2E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20F8856-BACD-0476-F1B1-22D7DE2D3A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AF409D4-3119-8E50-EDA2-6E10BED86D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D4F183-BD5D-43AD-8037-CFED239B01D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0265446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A413E4-5C57-EAD3-8EFF-6B2D2377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A6115-432F-4EFE-B0A6-B42B351DAB2C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C862DBA-ABC4-5D41-E577-EC07F7685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93C9664-0408-A124-09DD-A749333163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429D11-B769-43D7-9F76-33E457502CC8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55108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5CAB0B-A05F-BDA3-3134-A36B65FF7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7C2C99-BDEF-4BA3-9E3C-E8348639358C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C5FDAA-810A-C431-C97A-BBFA6EFA67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CEC904A-6D8F-68FD-21FA-A2994F145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2F4B1-F290-45DA-B16A-62380389276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070887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D605A42D-2405-4A81-BD69-0C9A603E7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AD7689-62BF-4262-BB1C-EB20720B271A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C14DA80B-E8C8-F377-A873-CA109D15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A6C00742-354E-B61E-4513-8F1BC279F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F358BF-49EC-416C-8BE1-E8D50B02FDA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509755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EB254DA3-946F-B61F-C4DD-B66D2CA77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227CE-2034-4ADB-AFE8-8C731D4D8046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E1B5A685-3450-5D92-AD24-40878CB476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B1438FE5-AD7A-9F28-E928-D5C1DC211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344A23-53C3-4930-ADA9-F2BD342575F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91865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AE66BD10-1C44-60C2-47EC-E40938EF52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219FAC-A990-4AF2-9D41-F1CF59DA3FF3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2E29F6BE-F12B-7952-EF78-FB2E7DB2A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E788DCA0-152A-7C2F-F025-1FADC77CD1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505409-D6DC-4EFF-8D21-BFE5506080F2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046892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EA21A335-33E5-84BD-1CB4-F7A013040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A926F-6DFE-4EAB-B875-7E75B02201D8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39C7C35C-D4FD-62D1-DF7C-10C9AE73CB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4858C7FF-E860-57A4-2002-94B3E76E7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8D0610-4CF6-4E56-BE98-CA8500C700D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91323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5E22D0C3-99EF-68FB-993B-95AA38040E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B5D5D0-4E71-4D62-95F2-701BD6C348A0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10983B0-7930-63FC-5339-B36A991CB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5C2BC69C-2E4B-C3F1-0DDD-D1BDA0918D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9F1BF7F-F3A6-4955-A856-A779C1BD6F4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021099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0C724859-2B9E-0EB2-073C-255A3788AA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370FC-87EB-422B-B82D-7338756A1E42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99F7115-144E-1B10-B927-BCCD23C2C8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0AC79C5C-1EF6-EFB5-411A-CB9747488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93181-7A4F-436B-90CB-0059746763A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501224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04D2B2D-396F-2530-FDEE-79D99081CC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2DF73-6DD6-430E-AEE6-16B1D5863AB5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637174E-84A4-CB9C-E364-143AC4E398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5734B60-6888-8D77-117B-A978BAA79A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CEB895-9D5B-4782-960B-CDF3A5EF58D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403197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18DB2F-0A0F-5D36-8542-F6CE080F3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7C9F3-AD70-4B67-8149-5DC94A9DDC29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7D7E8BD-D100-5E66-7BA3-CDCD02FB2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3CED89C-404A-7C4E-48C7-76537FA54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757725-F9AE-40D2-B2BA-9FADF0506CA5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840964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image" Target="../media/image1.jpeg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Заголовок 1">
            <a:extLst>
              <a:ext uri="{FF2B5EF4-FFF2-40B4-BE49-F238E27FC236}">
                <a16:creationId xmlns:a16="http://schemas.microsoft.com/office/drawing/2014/main" id="{CB321FBE-616A-9F74-05CE-B19618B6401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заголовка</a:t>
            </a:r>
          </a:p>
        </p:txBody>
      </p:sp>
      <p:sp>
        <p:nvSpPr>
          <p:cNvPr id="6147" name="Текст 2">
            <a:extLst>
              <a:ext uri="{FF2B5EF4-FFF2-40B4-BE49-F238E27FC236}">
                <a16:creationId xmlns:a16="http://schemas.microsoft.com/office/drawing/2014/main" id="{F21B3580-515C-5C35-FB7A-F0D00ECF92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/>
              <a:t>Образец текста</a:t>
            </a:r>
          </a:p>
          <a:p>
            <a:pPr lvl="1"/>
            <a:r>
              <a:rPr lang="ru-RU" altLang="en-US"/>
              <a:t>Второй уровень</a:t>
            </a:r>
          </a:p>
          <a:p>
            <a:pPr lvl="2"/>
            <a:r>
              <a:rPr lang="ru-RU" altLang="en-US"/>
              <a:t>Третий уровень</a:t>
            </a:r>
          </a:p>
          <a:p>
            <a:pPr lvl="3"/>
            <a:r>
              <a:rPr lang="ru-RU" altLang="en-US"/>
              <a:t>Четвертый уровень</a:t>
            </a:r>
          </a:p>
          <a:p>
            <a:pPr lvl="4"/>
            <a:r>
              <a:rPr lang="ru-RU" altLang="en-US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A43659A-F797-C7B3-D4FF-01B76AD471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EDCDA40-E6B1-4308-9244-8618B48FE73F}" type="datetimeFigureOut">
              <a:rPr lang="ru-RU"/>
              <a:pPr>
                <a:defRPr/>
              </a:pPr>
              <a:t>26.05.2022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EBE2F71-16DE-8FD0-BEE5-647B0C6BF1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12E547-4FF2-4342-A3C9-DF92044D52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FFFFFF"/>
                </a:solidFill>
                <a:latin typeface="Calibri" panose="020F0502020204030204" pitchFamily="34" charset="0"/>
              </a:defRPr>
            </a:lvl1pPr>
          </a:lstStyle>
          <a:p>
            <a:fld id="{FB246968-636F-4A81-8455-513D46F7E23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 /><Relationship Id="rId2" Type="http://schemas.openxmlformats.org/officeDocument/2006/relationships/image" Target="../media/image3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6.png" /><Relationship Id="rId4" Type="http://schemas.openxmlformats.org/officeDocument/2006/relationships/image" Target="../media/image5.pn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 /><Relationship Id="rId7" Type="http://schemas.openxmlformats.org/officeDocument/2006/relationships/image" Target="../media/image12.png" /><Relationship Id="rId2" Type="http://schemas.openxmlformats.org/officeDocument/2006/relationships/image" Target="../media/image7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1.png" /><Relationship Id="rId5" Type="http://schemas.openxmlformats.org/officeDocument/2006/relationships/image" Target="../media/image10.png" /><Relationship Id="rId4" Type="http://schemas.openxmlformats.org/officeDocument/2006/relationships/image" Target="../media/image9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16.png" /><Relationship Id="rId4" Type="http://schemas.openxmlformats.org/officeDocument/2006/relationships/image" Target="../media/image15.pn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 /><Relationship Id="rId7" Type="http://schemas.openxmlformats.org/officeDocument/2006/relationships/image" Target="../media/image4.png" /><Relationship Id="rId2" Type="http://schemas.openxmlformats.org/officeDocument/2006/relationships/image" Target="../media/image17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21.png" /><Relationship Id="rId5" Type="http://schemas.openxmlformats.org/officeDocument/2006/relationships/image" Target="../media/image20.png" /><Relationship Id="rId4" Type="http://schemas.openxmlformats.org/officeDocument/2006/relationships/image" Target="../media/image19.pn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 /><Relationship Id="rId3" Type="http://schemas.openxmlformats.org/officeDocument/2006/relationships/image" Target="../media/image23.png" /><Relationship Id="rId7" Type="http://schemas.openxmlformats.org/officeDocument/2006/relationships/image" Target="../media/image27.png" /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26.png" /><Relationship Id="rId5" Type="http://schemas.openxmlformats.org/officeDocument/2006/relationships/image" Target="../media/image25.png" /><Relationship Id="rId4" Type="http://schemas.openxmlformats.org/officeDocument/2006/relationships/image" Target="../media/image24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 /><Relationship Id="rId7" Type="http://schemas.openxmlformats.org/officeDocument/2006/relationships/image" Target="../media/image34.png" /><Relationship Id="rId2" Type="http://schemas.openxmlformats.org/officeDocument/2006/relationships/image" Target="../media/image29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33.png" /><Relationship Id="rId5" Type="http://schemas.openxmlformats.org/officeDocument/2006/relationships/image" Target="../media/image32.png" /><Relationship Id="rId4" Type="http://schemas.openxmlformats.org/officeDocument/2006/relationships/image" Target="../media/image31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 /><Relationship Id="rId7" Type="http://schemas.openxmlformats.org/officeDocument/2006/relationships/image" Target="../media/image39.png" /><Relationship Id="rId2" Type="http://schemas.openxmlformats.org/officeDocument/2006/relationships/image" Target="../media/image31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38.png" /><Relationship Id="rId5" Type="http://schemas.openxmlformats.org/officeDocument/2006/relationships/image" Target="../media/image37.png" /><Relationship Id="rId4" Type="http://schemas.openxmlformats.org/officeDocument/2006/relationships/image" Target="../media/image36.png" 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 /><Relationship Id="rId3" Type="http://schemas.openxmlformats.org/officeDocument/2006/relationships/oleObject" Target="../embeddings/oleObject1.bin" /><Relationship Id="rId7" Type="http://schemas.openxmlformats.org/officeDocument/2006/relationships/image" Target="../media/image43.png" /><Relationship Id="rId2" Type="http://schemas.openxmlformats.org/officeDocument/2006/relationships/slideLayout" Target="../slideLayouts/slideLayout1.xml" /><Relationship Id="rId1" Type="http://schemas.openxmlformats.org/officeDocument/2006/relationships/vmlDrawing" Target="../drawings/vmlDrawing1.vml" /><Relationship Id="rId6" Type="http://schemas.openxmlformats.org/officeDocument/2006/relationships/image" Target="../media/image42.png" /><Relationship Id="rId5" Type="http://schemas.openxmlformats.org/officeDocument/2006/relationships/image" Target="../media/image41.png" /><Relationship Id="rId4" Type="http://schemas.openxmlformats.org/officeDocument/2006/relationships/image" Target="../media/image40.emf" /><Relationship Id="rId9" Type="http://schemas.openxmlformats.org/officeDocument/2006/relationships/image" Target="../media/image45.png" 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 /><Relationship Id="rId3" Type="http://schemas.openxmlformats.org/officeDocument/2006/relationships/image" Target="../media/image47.png" /><Relationship Id="rId7" Type="http://schemas.openxmlformats.org/officeDocument/2006/relationships/image" Target="../media/image51.png" /><Relationship Id="rId2" Type="http://schemas.openxmlformats.org/officeDocument/2006/relationships/image" Target="../media/image46.png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0.png" /><Relationship Id="rId5" Type="http://schemas.openxmlformats.org/officeDocument/2006/relationships/image" Target="../media/image49.png" /><Relationship Id="rId4" Type="http://schemas.openxmlformats.org/officeDocument/2006/relationships/image" Target="../media/image48.png" /><Relationship Id="rId9" Type="http://schemas.openxmlformats.org/officeDocument/2006/relationships/image" Target="../media/image53.png" 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 /><Relationship Id="rId3" Type="http://schemas.openxmlformats.org/officeDocument/2006/relationships/oleObject" Target="../embeddings/oleObject2.bin" /><Relationship Id="rId7" Type="http://schemas.openxmlformats.org/officeDocument/2006/relationships/image" Target="../media/image57.png" /><Relationship Id="rId2" Type="http://schemas.openxmlformats.org/officeDocument/2006/relationships/slideLayout" Target="../slideLayouts/slideLayout1.xml" /><Relationship Id="rId1" Type="http://schemas.openxmlformats.org/officeDocument/2006/relationships/vmlDrawing" Target="../drawings/vmlDrawing2.vml" /><Relationship Id="rId6" Type="http://schemas.openxmlformats.org/officeDocument/2006/relationships/image" Target="../media/image56.png" /><Relationship Id="rId5" Type="http://schemas.openxmlformats.org/officeDocument/2006/relationships/image" Target="../media/image55.png" /><Relationship Id="rId4" Type="http://schemas.openxmlformats.org/officeDocument/2006/relationships/image" Target="../media/image54.emf" /><Relationship Id="rId9" Type="http://schemas.openxmlformats.org/officeDocument/2006/relationships/image" Target="../media/image59.png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 /><Relationship Id="rId2" Type="http://schemas.openxmlformats.org/officeDocument/2006/relationships/slideLayout" Target="../slideLayouts/slideLayout1.xml" /><Relationship Id="rId1" Type="http://schemas.openxmlformats.org/officeDocument/2006/relationships/vmlDrawing" Target="../drawings/vmlDrawing3.vml" /><Relationship Id="rId5" Type="http://schemas.openxmlformats.org/officeDocument/2006/relationships/image" Target="../media/image60.emf" /><Relationship Id="rId4" Type="http://schemas.openxmlformats.org/officeDocument/2006/relationships/oleObject" Target="../embeddings/oleObject3.bin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6.png" /><Relationship Id="rId3" Type="http://schemas.openxmlformats.org/officeDocument/2006/relationships/oleObject" Target="../embeddings/oleObject4.bin" /><Relationship Id="rId7" Type="http://schemas.openxmlformats.org/officeDocument/2006/relationships/image" Target="../media/image65.png" /><Relationship Id="rId2" Type="http://schemas.openxmlformats.org/officeDocument/2006/relationships/slideLayout" Target="../slideLayouts/slideLayout1.xml" /><Relationship Id="rId1" Type="http://schemas.openxmlformats.org/officeDocument/2006/relationships/vmlDrawing" Target="../drawings/vmlDrawing4.vml" /><Relationship Id="rId6" Type="http://schemas.openxmlformats.org/officeDocument/2006/relationships/image" Target="../media/image64.png" /><Relationship Id="rId5" Type="http://schemas.openxmlformats.org/officeDocument/2006/relationships/image" Target="../media/image63.png" /><Relationship Id="rId10" Type="http://schemas.openxmlformats.org/officeDocument/2006/relationships/image" Target="../media/image42.png" /><Relationship Id="rId4" Type="http://schemas.openxmlformats.org/officeDocument/2006/relationships/image" Target="../media/image62.emf" /><Relationship Id="rId9" Type="http://schemas.openxmlformats.org/officeDocument/2006/relationships/image" Target="../media/image41.png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 /><Relationship Id="rId1" Type="http://schemas.openxmlformats.org/officeDocument/2006/relationships/slideLayout" Target="../slideLayouts/slideLayout1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 /><Relationship Id="rId2" Type="http://schemas.openxmlformats.org/officeDocument/2006/relationships/image" Target="../media/image68.png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71.png" /><Relationship Id="rId4" Type="http://schemas.openxmlformats.org/officeDocument/2006/relationships/image" Target="../media/image70.png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 /><Relationship Id="rId2" Type="http://schemas.openxmlformats.org/officeDocument/2006/relationships/image" Target="../media/image72.jpeg" /><Relationship Id="rId1" Type="http://schemas.openxmlformats.org/officeDocument/2006/relationships/slideLayout" Target="../slideLayouts/slideLayout1.xml" 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emf" /><Relationship Id="rId3" Type="http://schemas.openxmlformats.org/officeDocument/2006/relationships/oleObject" Target="../embeddings/oleObject5.bin" /><Relationship Id="rId7" Type="http://schemas.openxmlformats.org/officeDocument/2006/relationships/oleObject" Target="../embeddings/oleObject7.bin" /><Relationship Id="rId2" Type="http://schemas.openxmlformats.org/officeDocument/2006/relationships/slideLayout" Target="../slideLayouts/slideLayout1.xml" /><Relationship Id="rId1" Type="http://schemas.openxmlformats.org/officeDocument/2006/relationships/vmlDrawing" Target="../drawings/vmlDrawing5.vml" /><Relationship Id="rId6" Type="http://schemas.openxmlformats.org/officeDocument/2006/relationships/image" Target="../media/image62.emf" /><Relationship Id="rId5" Type="http://schemas.openxmlformats.org/officeDocument/2006/relationships/oleObject" Target="../embeddings/oleObject6.bin" /><Relationship Id="rId4" Type="http://schemas.openxmlformats.org/officeDocument/2006/relationships/image" Target="../media/image74.emf" 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одзаголовок 8">
            <a:extLst>
              <a:ext uri="{FF2B5EF4-FFF2-40B4-BE49-F238E27FC236}">
                <a16:creationId xmlns:a16="http://schemas.microsoft.com/office/drawing/2014/main" id="{58E20C93-6403-0C50-C67E-B7D7A77522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750" y="404813"/>
            <a:ext cx="8280400" cy="590391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br>
              <a:rPr lang="kk-KZ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br>
              <a:rPr lang="kk-KZ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kk-KZ" sz="7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ПАМЯТКА</a:t>
            </a:r>
            <a:br>
              <a:rPr lang="kk-KZ" sz="4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kk-KZ" sz="4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о правилах поведения при возникновении угрозы или совершении акта терроризма </a:t>
            </a:r>
            <a:endParaRPr lang="ru-RU" sz="5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Рамка 17">
            <a:extLst>
              <a:ext uri="{FF2B5EF4-FFF2-40B4-BE49-F238E27FC236}">
                <a16:creationId xmlns:a16="http://schemas.microsoft.com/office/drawing/2014/main" id="{B8B0A74A-A699-B9C7-3F70-61845AA9132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rgbClr val="FF0000"/>
          </a:solidFill>
          <a:ln>
            <a:solidFill>
              <a:srgbClr val="FF0000"/>
            </a:solidFill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extrusionH="76200" contourW="12700" prstMaterial="clear">
            <a:bevelT h="63500"/>
            <a:extrusionClr>
              <a:srgbClr val="FF0000"/>
            </a:extrusionClr>
            <a:contourClr>
              <a:srgbClr val="FF0000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7172" name="WordArt 4">
            <a:extLst>
              <a:ext uri="{FF2B5EF4-FFF2-40B4-BE49-F238E27FC236}">
                <a16:creationId xmlns:a16="http://schemas.microsoft.com/office/drawing/2014/main" id="{54950A13-DDAA-06D3-5684-B08E675B914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571625" y="357188"/>
            <a:ext cx="6143625" cy="7143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az-Cyrl-AZ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МИНИСТЕРСТВО ВНУТРЕННИХ ДЕЛ</a:t>
            </a:r>
          </a:p>
          <a:p>
            <a:pPr algn="ctr"/>
            <a:r>
              <a:rPr lang="az-Cyrl-AZ" sz="3600" kern="1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РЕСПУБЛИКИ КАЗАХСТАН</a:t>
            </a:r>
            <a:endParaRPr lang="en-US" sz="3600" kern="1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7173" name="Рисунок 4" descr="МВД-РК.png">
            <a:extLst>
              <a:ext uri="{FF2B5EF4-FFF2-40B4-BE49-F238E27FC236}">
                <a16:creationId xmlns:a16="http://schemas.microsoft.com/office/drawing/2014/main" id="{4C2DA7DC-8CA7-6CFD-06D9-952A113CA6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1285875"/>
            <a:ext cx="1428750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8" descr="скорая помощь1.png">
            <a:extLst>
              <a:ext uri="{FF2B5EF4-FFF2-40B4-BE49-F238E27FC236}">
                <a16:creationId xmlns:a16="http://schemas.microsoft.com/office/drawing/2014/main" id="{DED8C70D-E80A-CC4F-DC6C-0CD6C9E27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4214813"/>
            <a:ext cx="2446337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Таблица 6">
            <a:extLst>
              <a:ext uri="{FF2B5EF4-FFF2-40B4-BE49-F238E27FC236}">
                <a16:creationId xmlns:a16="http://schemas.microsoft.com/office/drawing/2014/main" id="{CBA2E2CF-3334-BBA8-B09F-EEE3215C7784}"/>
              </a:ext>
            </a:extLst>
          </p:cNvPr>
          <p:cNvGraphicFramePr>
            <a:graphicFrameLocks noGrp="1"/>
          </p:cNvGraphicFramePr>
          <p:nvPr/>
        </p:nvGraphicFramePr>
        <p:xfrm>
          <a:off x="428625" y="1773238"/>
          <a:ext cx="8429625" cy="227647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2444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7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1456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431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554984">
                <a:tc>
                  <a:txBody>
                    <a:bodyPr/>
                    <a:lstStyle/>
                    <a:p>
                      <a:pPr algn="ctr"/>
                      <a:r>
                        <a:rPr lang="kk-KZ" sz="2400" dirty="0">
                          <a:latin typeface="Times New Roman" pitchFamily="18" charset="0"/>
                          <a:cs typeface="Times New Roman" pitchFamily="18" charset="0"/>
                        </a:rPr>
                        <a:t>Единая</a:t>
                      </a:r>
                      <a:r>
                        <a:rPr lang="kk-KZ" sz="2400" baseline="0" dirty="0">
                          <a:latin typeface="Times New Roman" pitchFamily="18" charset="0"/>
                          <a:cs typeface="Times New Roman" pitchFamily="18" charset="0"/>
                        </a:rPr>
                        <a:t> дежурная диспетчерская служба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Полиция</a:t>
                      </a: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kk-KZ" sz="2400" dirty="0">
                          <a:latin typeface="Times New Roman" pitchFamily="18" charset="0"/>
                          <a:cs typeface="Times New Roman" pitchFamily="18" charset="0"/>
                        </a:rPr>
                        <a:t>Антитеррористическая</a:t>
                      </a:r>
                      <a:r>
                        <a:rPr lang="kk-KZ" sz="2400" baseline="0" dirty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2400" baseline="0" dirty="0">
                          <a:latin typeface="Times New Roman" pitchFamily="18" charset="0"/>
                          <a:cs typeface="Times New Roman" pitchFamily="18" charset="0"/>
                        </a:rPr>
                        <a:t>«горячая линия»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>
                          <a:latin typeface="Times New Roman" pitchFamily="18" charset="0"/>
                          <a:cs typeface="Times New Roman" pitchFamily="18" charset="0"/>
                        </a:rPr>
                        <a:t>Скорая</a:t>
                      </a:r>
                      <a:r>
                        <a:rPr lang="ru-RU" sz="2400" baseline="0" dirty="0">
                          <a:latin typeface="Times New Roman" pitchFamily="18" charset="0"/>
                          <a:cs typeface="Times New Roman" pitchFamily="18" charset="0"/>
                        </a:rPr>
                        <a:t> медицинская</a:t>
                      </a:r>
                    </a:p>
                    <a:p>
                      <a:pPr algn="ctr"/>
                      <a:r>
                        <a:rPr lang="ru-RU" sz="2400" baseline="0" dirty="0">
                          <a:latin typeface="Times New Roman" pitchFamily="18" charset="0"/>
                          <a:cs typeface="Times New Roman" pitchFamily="18" charset="0"/>
                        </a:rPr>
                        <a:t>помощь</a:t>
                      </a:r>
                      <a:endParaRPr lang="ru-RU" sz="2400" dirty="0"/>
                    </a:p>
                  </a:txBody>
                  <a:tcPr marL="91439" marR="91439" marT="45735" marB="4573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149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kk-KZ" sz="28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112</a:t>
                      </a:r>
                      <a:endParaRPr lang="ru-RU" sz="2800" b="1" kern="1200" dirty="0">
                        <a:solidFill>
                          <a:srgbClr val="C00000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kern="1200" dirty="0">
                          <a:solidFill>
                            <a:srgbClr val="C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102</a:t>
                      </a: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110</a:t>
                      </a:r>
                    </a:p>
                  </a:txBody>
                  <a:tcPr marL="91439" marR="91439" marT="45735" marB="4573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C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103</a:t>
                      </a:r>
                    </a:p>
                  </a:txBody>
                  <a:tcPr marL="91439" marR="91439" marT="45735" marB="4573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5C981D7-C2E0-BA75-FF11-E0AD344F6DB6}"/>
              </a:ext>
            </a:extLst>
          </p:cNvPr>
          <p:cNvSpPr/>
          <p:nvPr/>
        </p:nvSpPr>
        <p:spPr>
          <a:xfrm>
            <a:off x="2143108" y="357166"/>
            <a:ext cx="5016566" cy="107721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НОМЕРА ТЕЛЕФОНОВ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ЭКСТРЕННЫХ СЛУЖБ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Рамка 5">
            <a:extLst>
              <a:ext uri="{FF2B5EF4-FFF2-40B4-BE49-F238E27FC236}">
                <a16:creationId xmlns:a16="http://schemas.microsoft.com/office/drawing/2014/main" id="{AB642590-93A6-9C78-5267-C6FFB771F37D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8214" name="Рисунок 15" descr="экстр.служба">
            <a:extLst>
              <a:ext uri="{FF2B5EF4-FFF2-40B4-BE49-F238E27FC236}">
                <a16:creationId xmlns:a16="http://schemas.microsoft.com/office/drawing/2014/main" id="{F4B68F37-02BC-AA2C-0D6A-2BC567B310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4357688"/>
            <a:ext cx="2071687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5" name="Рисунок 16" descr="полиция.png">
            <a:extLst>
              <a:ext uri="{FF2B5EF4-FFF2-40B4-BE49-F238E27FC236}">
                <a16:creationId xmlns:a16="http://schemas.microsoft.com/office/drawing/2014/main" id="{CAF764BD-4FF8-3FC2-5B9D-788BCA8B1B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4286250"/>
            <a:ext cx="2357438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Рисунок 19" descr="180px-Coat_of_arms_knb1.svg.png">
            <a:extLst>
              <a:ext uri="{FF2B5EF4-FFF2-40B4-BE49-F238E27FC236}">
                <a16:creationId xmlns:a16="http://schemas.microsoft.com/office/drawing/2014/main" id="{4DF51347-18F1-7190-25BF-C2B29E70D0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4357688"/>
            <a:ext cx="2071687" cy="2071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77819872-00D8-D72D-A767-DF49E2B3593C}"/>
              </a:ext>
            </a:extLst>
          </p:cNvPr>
          <p:cNvSpPr/>
          <p:nvPr/>
        </p:nvSpPr>
        <p:spPr>
          <a:xfrm>
            <a:off x="546099" y="332656"/>
            <a:ext cx="838197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ВАМ ПОСТУПИЛ ЗВОНОК С УГРОЗОЙ 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B0A491FC-FC98-751E-FAC8-1F8CA26139C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9220" name="TextBox 5">
            <a:extLst>
              <a:ext uri="{FF2B5EF4-FFF2-40B4-BE49-F238E27FC236}">
                <a16:creationId xmlns:a16="http://schemas.microsoft.com/office/drawing/2014/main" id="{1C3DC3A9-76C2-093F-4677-840B7A3FB7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857250"/>
            <a:ext cx="4214812" cy="577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запомните точное содержание разговора</a:t>
            </a:r>
          </a:p>
          <a:p>
            <a:pPr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отметьте манеру речи, особенности голоса, характерные слова и обороты речи</a:t>
            </a:r>
          </a:p>
          <a:p>
            <a:pPr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постарайтесь записать разговор на автоответчик или магнитофон</a:t>
            </a:r>
          </a:p>
          <a:p>
            <a:pPr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опуская трубку,  постарайтесь записать</a:t>
            </a: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номер телефона</a:t>
            </a:r>
          </a:p>
          <a:p>
            <a:pPr eaLnBrk="1" hangingPunct="1"/>
            <a:endParaRPr lang="ru-RU" altLang="en-US" sz="8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сообщите в полицию!</a:t>
            </a:r>
            <a:endParaRPr lang="ru-RU" altLang="en-US" sz="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884F76B7-0C66-1A55-6FF9-790E13358CCC}"/>
              </a:ext>
            </a:extLst>
          </p:cNvPr>
          <p:cNvSpPr/>
          <p:nvPr/>
        </p:nvSpPr>
        <p:spPr>
          <a:xfrm>
            <a:off x="357158" y="107154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8F0115DD-F2F7-D51E-FF45-4D3D5A42C303}"/>
              </a:ext>
            </a:extLst>
          </p:cNvPr>
          <p:cNvSpPr/>
          <p:nvPr/>
        </p:nvSpPr>
        <p:spPr>
          <a:xfrm>
            <a:off x="357158" y="19288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Блок-схема: узел 22">
            <a:extLst>
              <a:ext uri="{FF2B5EF4-FFF2-40B4-BE49-F238E27FC236}">
                <a16:creationId xmlns:a16="http://schemas.microsoft.com/office/drawing/2014/main" id="{01D310A4-8FFB-790B-C4BE-40EF4B6B7098}"/>
              </a:ext>
            </a:extLst>
          </p:cNvPr>
          <p:cNvSpPr/>
          <p:nvPr/>
        </p:nvSpPr>
        <p:spPr>
          <a:xfrm>
            <a:off x="357158" y="464344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Блок-схема: узел 23">
            <a:extLst>
              <a:ext uri="{FF2B5EF4-FFF2-40B4-BE49-F238E27FC236}">
                <a16:creationId xmlns:a16="http://schemas.microsoft.com/office/drawing/2014/main" id="{B1910452-12D2-351F-706F-5EC81840E196}"/>
              </a:ext>
            </a:extLst>
          </p:cNvPr>
          <p:cNvSpPr/>
          <p:nvPr/>
        </p:nvSpPr>
        <p:spPr>
          <a:xfrm>
            <a:off x="357158" y="350043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9233" name="Рисунок 9" descr="диктофон.png">
            <a:extLst>
              <a:ext uri="{FF2B5EF4-FFF2-40B4-BE49-F238E27FC236}">
                <a16:creationId xmlns:a16="http://schemas.microsoft.com/office/drawing/2014/main" id="{1B8F77D7-E79D-E797-40EA-8629CA3AD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3143250"/>
            <a:ext cx="2700338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Рисунок 11" descr="запись разговора.png">
            <a:extLst>
              <a:ext uri="{FF2B5EF4-FFF2-40B4-BE49-F238E27FC236}">
                <a16:creationId xmlns:a16="http://schemas.microsoft.com/office/drawing/2014/main" id="{34BF96FE-A9D4-DB3F-BD2E-3457FE5899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286125"/>
            <a:ext cx="1571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Рисунок 13" descr="записная книжка.png">
            <a:extLst>
              <a:ext uri="{FF2B5EF4-FFF2-40B4-BE49-F238E27FC236}">
                <a16:creationId xmlns:a16="http://schemas.microsoft.com/office/drawing/2014/main" id="{203C98D1-B638-121D-4FB7-B3F298A614A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0385">
            <a:off x="5465763" y="4816475"/>
            <a:ext cx="2449512" cy="206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Рисунок 16" descr="человек с телефоном2.png">
            <a:extLst>
              <a:ext uri="{FF2B5EF4-FFF2-40B4-BE49-F238E27FC236}">
                <a16:creationId xmlns:a16="http://schemas.microsoft.com/office/drawing/2014/main" id="{C4F8D292-816C-97F2-9876-50FE9DB2CDA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1143000"/>
            <a:ext cx="2797175" cy="221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Рисунок 17" descr="мысль.png">
            <a:extLst>
              <a:ext uri="{FF2B5EF4-FFF2-40B4-BE49-F238E27FC236}">
                <a16:creationId xmlns:a16="http://schemas.microsoft.com/office/drawing/2014/main" id="{8301E1A7-C134-48D7-ABD4-645E77361EA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1071563"/>
            <a:ext cx="1897062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Рисунок 21" descr="вопрос.png">
            <a:extLst>
              <a:ext uri="{FF2B5EF4-FFF2-40B4-BE49-F238E27FC236}">
                <a16:creationId xmlns:a16="http://schemas.microsoft.com/office/drawing/2014/main" id="{FA13E533-D91C-7268-3951-624F77ACF93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285875"/>
            <a:ext cx="4286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Блок-схема: узел 24">
            <a:extLst>
              <a:ext uri="{FF2B5EF4-FFF2-40B4-BE49-F238E27FC236}">
                <a16:creationId xmlns:a16="http://schemas.microsoft.com/office/drawing/2014/main" id="{B3EFEF2F-25BB-1D92-02E1-8C4856BB817F}"/>
              </a:ext>
            </a:extLst>
          </p:cNvPr>
          <p:cNvSpPr/>
          <p:nvPr/>
        </p:nvSpPr>
        <p:spPr>
          <a:xfrm>
            <a:off x="357158" y="592933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56A922FE-7753-FE23-51B4-966359603E7D}"/>
              </a:ext>
            </a:extLst>
          </p:cNvPr>
          <p:cNvSpPr/>
          <p:nvPr/>
        </p:nvSpPr>
        <p:spPr>
          <a:xfrm>
            <a:off x="546099" y="332656"/>
            <a:ext cx="8392041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ВЫ ПОЛУЧИЛИ ПИСЬМО С УГРОЗАМИ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FF3C9843-D666-AA52-E6ED-A852325AD6A5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0244" name="TextBox 5">
            <a:extLst>
              <a:ext uri="{FF2B5EF4-FFF2-40B4-BE49-F238E27FC236}">
                <a16:creationId xmlns:a16="http://schemas.microsoft.com/office/drawing/2014/main" id="{310733FC-3DC3-2C21-B39D-ED3E087409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928688"/>
            <a:ext cx="4214812" cy="5802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полученным письмом обращаться осторожно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упаковать его в чистый, плотно закрывающийся полиэтиленовый пакет и поместить в плотную папку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оставлять на документе отпечатков своих пальцев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вскрытие производить только с левой или правой стороны, аккуратно отрезая кромки конверта 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сообщите в полицию!</a:t>
            </a:r>
          </a:p>
          <a:p>
            <a:pPr eaLnBrk="1" hangingPunct="1"/>
            <a:endParaRPr lang="ru-RU" altLang="en-US" sz="3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5926ED76-544F-C36E-6BB6-D4EDEC2F1D8B}"/>
              </a:ext>
            </a:extLst>
          </p:cNvPr>
          <p:cNvSpPr/>
          <p:nvPr/>
        </p:nvSpPr>
        <p:spPr>
          <a:xfrm>
            <a:off x="357158" y="121442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91DFC9F7-C4A6-8E8A-F0CE-35B9E1E7D76C}"/>
              </a:ext>
            </a:extLst>
          </p:cNvPr>
          <p:cNvSpPr/>
          <p:nvPr/>
        </p:nvSpPr>
        <p:spPr>
          <a:xfrm>
            <a:off x="357158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Блок-схема: узел 22">
            <a:extLst>
              <a:ext uri="{FF2B5EF4-FFF2-40B4-BE49-F238E27FC236}">
                <a16:creationId xmlns:a16="http://schemas.microsoft.com/office/drawing/2014/main" id="{D76AAEF5-4625-8493-8D31-0DE6FD8E0E69}"/>
              </a:ext>
            </a:extLst>
          </p:cNvPr>
          <p:cNvSpPr/>
          <p:nvPr/>
        </p:nvSpPr>
        <p:spPr>
          <a:xfrm>
            <a:off x="357158" y="44291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Блок-схема: узел 23">
            <a:extLst>
              <a:ext uri="{FF2B5EF4-FFF2-40B4-BE49-F238E27FC236}">
                <a16:creationId xmlns:a16="http://schemas.microsoft.com/office/drawing/2014/main" id="{4DD237EF-DE79-B7E9-E414-2871DF58A20C}"/>
              </a:ext>
            </a:extLst>
          </p:cNvPr>
          <p:cNvSpPr/>
          <p:nvPr/>
        </p:nvSpPr>
        <p:spPr>
          <a:xfrm>
            <a:off x="357158" y="357187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C8984C82-6252-ADB1-9CF9-08DE969FC15E}"/>
              </a:ext>
            </a:extLst>
          </p:cNvPr>
          <p:cNvSpPr/>
          <p:nvPr/>
        </p:nvSpPr>
        <p:spPr>
          <a:xfrm>
            <a:off x="357158" y="60007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260" name="Рисунок 18" descr="осторожно.png">
            <a:extLst>
              <a:ext uri="{FF2B5EF4-FFF2-40B4-BE49-F238E27FC236}">
                <a16:creationId xmlns:a16="http://schemas.microsoft.com/office/drawing/2014/main" id="{46243E9A-EBFC-B8AF-3BB8-301D656FF6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000125"/>
            <a:ext cx="1928813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Рисунок 25" descr="конверт.png">
            <a:extLst>
              <a:ext uri="{FF2B5EF4-FFF2-40B4-BE49-F238E27FC236}">
                <a16:creationId xmlns:a16="http://schemas.microsoft.com/office/drawing/2014/main" id="{FFF4FFE1-BBD5-92FB-8DA7-16A1753706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4429125"/>
            <a:ext cx="2159000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Рисунок 28" descr="письмо.png">
            <a:extLst>
              <a:ext uri="{FF2B5EF4-FFF2-40B4-BE49-F238E27FC236}">
                <a16:creationId xmlns:a16="http://schemas.microsoft.com/office/drawing/2014/main" id="{735031CB-1FB4-5751-67FF-CAFBA5DEB9A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000125"/>
            <a:ext cx="2251075" cy="225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Рисунок 27" descr="руки.png">
            <a:extLst>
              <a:ext uri="{FF2B5EF4-FFF2-40B4-BE49-F238E27FC236}">
                <a16:creationId xmlns:a16="http://schemas.microsoft.com/office/drawing/2014/main" id="{26A9D91D-D4DD-A29E-F62A-3D56C4EC47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2357438"/>
            <a:ext cx="2786062" cy="1582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Рисунок 16" descr="полиция.png">
            <a:extLst>
              <a:ext uri="{FF2B5EF4-FFF2-40B4-BE49-F238E27FC236}">
                <a16:creationId xmlns:a16="http://schemas.microsoft.com/office/drawing/2014/main" id="{30777325-F247-EE1B-A10E-B61AFE5D1B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4214813"/>
            <a:ext cx="2214562" cy="2214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Рамка 10">
            <a:extLst>
              <a:ext uri="{FF2B5EF4-FFF2-40B4-BE49-F238E27FC236}">
                <a16:creationId xmlns:a16="http://schemas.microsoft.com/office/drawing/2014/main" id="{D3C11B02-DAEF-B28E-EE83-076BF36FF46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grpSp>
        <p:nvGrpSpPr>
          <p:cNvPr id="11267" name="Группа 33">
            <a:extLst>
              <a:ext uri="{FF2B5EF4-FFF2-40B4-BE49-F238E27FC236}">
                <a16:creationId xmlns:a16="http://schemas.microsoft.com/office/drawing/2014/main" id="{3D427AC8-F4E9-8013-D1F5-F77B165C3B23}"/>
              </a:ext>
            </a:extLst>
          </p:cNvPr>
          <p:cNvGrpSpPr>
            <a:grpSpLocks/>
          </p:cNvGrpSpPr>
          <p:nvPr/>
        </p:nvGrpSpPr>
        <p:grpSpPr bwMode="auto">
          <a:xfrm>
            <a:off x="428625" y="142875"/>
            <a:ext cx="8501063" cy="6500813"/>
            <a:chOff x="428595" y="142852"/>
            <a:chExt cx="8501123" cy="6500858"/>
          </a:xfrm>
        </p:grpSpPr>
        <p:sp>
          <p:nvSpPr>
            <p:cNvPr id="9" name="Прямоугольник 8">
              <a:extLst>
                <a:ext uri="{FF2B5EF4-FFF2-40B4-BE49-F238E27FC236}">
                  <a16:creationId xmlns:a16="http://schemas.microsoft.com/office/drawing/2014/main" id="{DE4B626A-6652-9975-E4C6-B332E66015E3}"/>
                </a:ext>
              </a:extLst>
            </p:cNvPr>
            <p:cNvSpPr/>
            <p:nvPr/>
          </p:nvSpPr>
          <p:spPr>
            <a:xfrm>
              <a:off x="500034" y="142852"/>
              <a:ext cx="8312181" cy="954107"/>
            </a:xfrm>
            <a:prstGeom prst="rect">
              <a:avLst/>
            </a:prstGeom>
            <a:noFill/>
          </p:spPr>
          <p:txBody>
            <a:bodyPr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n w="11430"/>
                  <a:solidFill>
                    <a:srgbClr val="C0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КАК ПРАВИЛЬНО ИНФОРМИРОВАТЬ </a:t>
              </a: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ru-RU" sz="2800" b="1" dirty="0">
                  <a:ln w="11430"/>
                  <a:solidFill>
                    <a:srgbClr val="C0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  <a:latin typeface="Times New Roman" pitchFamily="18" charset="0"/>
                  <a:cs typeface="Times New Roman" pitchFamily="18" charset="0"/>
                </a:rPr>
                <a:t>ПОЛИЦИЮ ОБ УГРОЗЕ ТЕРАКТОВ !</a:t>
              </a:r>
            </a:p>
          </p:txBody>
        </p:sp>
        <p:sp>
          <p:nvSpPr>
            <p:cNvPr id="11269" name="TextBox 5">
              <a:extLst>
                <a:ext uri="{FF2B5EF4-FFF2-40B4-BE49-F238E27FC236}">
                  <a16:creationId xmlns:a16="http://schemas.microsoft.com/office/drawing/2014/main" id="{DEECCA17-C35F-E91F-BF6E-23CBF306043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0034" y="1142984"/>
              <a:ext cx="8429684" cy="19236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/>
              <a:r>
                <a:rPr lang="ru-RU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чтобы Ваши действия не расценивались </a:t>
              </a:r>
            </a:p>
            <a:p>
              <a:pPr algn="ctr" eaLnBrk="1" hangingPunct="1"/>
              <a:r>
                <a:rPr lang="ru-RU" altLang="en-US" sz="24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как сообщение от преступников или заведомо ложное сообщение об акте терроризма - </a:t>
              </a:r>
            </a:p>
            <a:p>
              <a:pPr algn="ctr" eaLnBrk="1" hangingPunct="1"/>
              <a:r>
                <a:rPr lang="ru-RU" altLang="en-US" sz="2200" b="1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ОБЯЗАТЕЛЬНО НАЗОВИТЕ СВОИ АНКЕТНЫЕ ДАННЫЕ И ВСЕ ОБСТОЯТЕЛЬСТВА ПРОИСШЕСТВИЯ</a:t>
              </a:r>
              <a:endParaRPr lang="ru-RU" altLang="en-US" sz="3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pic>
          <p:nvPicPr>
            <p:cNvPr id="11270" name="Рисунок 15" descr="анонимус.png">
              <a:extLst>
                <a:ext uri="{FF2B5EF4-FFF2-40B4-BE49-F238E27FC236}">
                  <a16:creationId xmlns:a16="http://schemas.microsoft.com/office/drawing/2014/main" id="{31F1B4CE-C985-6FF2-8297-436C85A6FB0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0034" y="3000372"/>
              <a:ext cx="1857388" cy="1857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1" name="Рисунок 16" descr="default_placeit__15_.png">
              <a:extLst>
                <a:ext uri="{FF2B5EF4-FFF2-40B4-BE49-F238E27FC236}">
                  <a16:creationId xmlns:a16="http://schemas.microsoft.com/office/drawing/2014/main" id="{1E79C6BB-F5D2-BCD8-18E4-8615D3D0C63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595" y="5000636"/>
              <a:ext cx="2095515" cy="15716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2" name="Рисунок 24" descr="delete.png">
              <a:extLst>
                <a:ext uri="{FF2B5EF4-FFF2-40B4-BE49-F238E27FC236}">
                  <a16:creationId xmlns:a16="http://schemas.microsoft.com/office/drawing/2014/main" id="{9DD45011-B997-0EE8-2FFB-F7FAA437A3A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71736" y="3500438"/>
              <a:ext cx="1219200" cy="121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3" name="Рисунок 26" descr="proverka.png">
              <a:extLst>
                <a:ext uri="{FF2B5EF4-FFF2-40B4-BE49-F238E27FC236}">
                  <a16:creationId xmlns:a16="http://schemas.microsoft.com/office/drawing/2014/main" id="{6FE0A90B-29F6-B0E8-EA4B-E848DCD09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60" y="5214950"/>
              <a:ext cx="1428760" cy="14287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4" name="Рисунок 31" descr="1393433711_unnamed.png">
              <a:extLst>
                <a:ext uri="{FF2B5EF4-FFF2-40B4-BE49-F238E27FC236}">
                  <a16:creationId xmlns:a16="http://schemas.microsoft.com/office/drawing/2014/main" id="{03ACF8AA-C82C-F080-549F-0B16E0A4F2B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43372" y="4000504"/>
              <a:ext cx="1785950" cy="1785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275" name="Рисунок 15" descr="экстр.служба">
              <a:extLst>
                <a:ext uri="{FF2B5EF4-FFF2-40B4-BE49-F238E27FC236}">
                  <a16:creationId xmlns:a16="http://schemas.microsoft.com/office/drawing/2014/main" id="{C3F19294-C3CC-502D-727B-F03C50A667DD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15074" y="3714752"/>
              <a:ext cx="2367874" cy="2500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7B663FC-6E0C-455A-D743-3373B65C7EAD}"/>
              </a:ext>
            </a:extLst>
          </p:cNvPr>
          <p:cNvSpPr/>
          <p:nvPr/>
        </p:nvSpPr>
        <p:spPr>
          <a:xfrm>
            <a:off x="1000100" y="285728"/>
            <a:ext cx="7394973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ПРИЗНАКИ  ВЗРЫВНОГО  УСТРОЙСТВА</a:t>
            </a: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254B00E5-11BC-7029-3AB9-D631A0C8D5E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2292" name="TextBox 5">
            <a:extLst>
              <a:ext uri="{FF2B5EF4-FFF2-40B4-BE49-F238E27FC236}">
                <a16:creationId xmlns:a16="http://schemas.microsoft.com/office/drawing/2014/main" id="{820906EA-A1B9-93B6-C83E-09323DEDF6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0063" y="1143000"/>
            <a:ext cx="3500437" cy="458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Антенна</a:t>
            </a:r>
          </a:p>
          <a:p>
            <a:pPr eaLnBrk="1" hangingPunct="1"/>
            <a:endParaRPr lang="kk-KZ" altLang="en-US" sz="1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Звук часового механизма</a:t>
            </a:r>
          </a:p>
          <a:p>
            <a:pPr eaLnBrk="1" hangingPunct="1"/>
            <a:endParaRPr lang="kk-KZ" altLang="en-US" sz="1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провода</a:t>
            </a:r>
          </a:p>
          <a:p>
            <a:pPr eaLnBrk="1" hangingPunct="1"/>
            <a:endParaRPr lang="kk-KZ" altLang="en-US" sz="1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Батарейки</a:t>
            </a:r>
          </a:p>
          <a:p>
            <a:pPr eaLnBrk="1" hangingPunct="1"/>
            <a:endParaRPr lang="kk-KZ" altLang="en-US" sz="1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Изоляционная лента</a:t>
            </a:r>
          </a:p>
          <a:p>
            <a:pPr eaLnBrk="1" hangingPunct="1"/>
            <a:r>
              <a:rPr lang="kk-KZ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Бесхозные предметы</a:t>
            </a:r>
            <a:endParaRPr lang="ru-RU" altLang="en-US" sz="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4DF46875-3119-CD45-6040-EF17B1978564}"/>
              </a:ext>
            </a:extLst>
          </p:cNvPr>
          <p:cNvSpPr/>
          <p:nvPr/>
        </p:nvSpPr>
        <p:spPr>
          <a:xfrm>
            <a:off x="357158" y="135729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CCE67692-8AAF-9F44-A4F3-2BAAE32BCA1F}"/>
              </a:ext>
            </a:extLst>
          </p:cNvPr>
          <p:cNvSpPr/>
          <p:nvPr/>
        </p:nvSpPr>
        <p:spPr>
          <a:xfrm>
            <a:off x="357158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Блок-схема: узел 21">
            <a:extLst>
              <a:ext uri="{FF2B5EF4-FFF2-40B4-BE49-F238E27FC236}">
                <a16:creationId xmlns:a16="http://schemas.microsoft.com/office/drawing/2014/main" id="{425D1853-D4F1-C49F-6F74-7343799D8382}"/>
              </a:ext>
            </a:extLst>
          </p:cNvPr>
          <p:cNvSpPr/>
          <p:nvPr/>
        </p:nvSpPr>
        <p:spPr>
          <a:xfrm>
            <a:off x="357158" y="292893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3" name="Блок-схема: узел 22">
            <a:extLst>
              <a:ext uri="{FF2B5EF4-FFF2-40B4-BE49-F238E27FC236}">
                <a16:creationId xmlns:a16="http://schemas.microsoft.com/office/drawing/2014/main" id="{BA15BE6C-E7F0-3E1C-3C49-2DC75B321CF6}"/>
              </a:ext>
            </a:extLst>
          </p:cNvPr>
          <p:cNvSpPr/>
          <p:nvPr/>
        </p:nvSpPr>
        <p:spPr>
          <a:xfrm>
            <a:off x="357158" y="500063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4" name="Блок-схема: узел 23">
            <a:extLst>
              <a:ext uri="{FF2B5EF4-FFF2-40B4-BE49-F238E27FC236}">
                <a16:creationId xmlns:a16="http://schemas.microsoft.com/office/drawing/2014/main" id="{15B26577-A204-DDE9-FCA5-06811EC12250}"/>
              </a:ext>
            </a:extLst>
          </p:cNvPr>
          <p:cNvSpPr/>
          <p:nvPr/>
        </p:nvSpPr>
        <p:spPr>
          <a:xfrm>
            <a:off x="357158" y="414338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2308" name="Рисунок 25" descr="часы.png">
            <a:extLst>
              <a:ext uri="{FF2B5EF4-FFF2-40B4-BE49-F238E27FC236}">
                <a16:creationId xmlns:a16="http://schemas.microsoft.com/office/drawing/2014/main" id="{1A8194F4-F5AF-4631-DD72-5CA135B62C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2188" y="928688"/>
            <a:ext cx="1643062" cy="216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Рисунок 26" descr="провода2.png">
            <a:extLst>
              <a:ext uri="{FF2B5EF4-FFF2-40B4-BE49-F238E27FC236}">
                <a16:creationId xmlns:a16="http://schemas.microsoft.com/office/drawing/2014/main" id="{185B2C69-DEE6-9660-CEA5-EE91F96EB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428875"/>
            <a:ext cx="2325688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Рисунок 27" descr="батарейки.png">
            <a:extLst>
              <a:ext uri="{FF2B5EF4-FFF2-40B4-BE49-F238E27FC236}">
                <a16:creationId xmlns:a16="http://schemas.microsoft.com/office/drawing/2014/main" id="{31A6D91F-ADD7-57BF-20C7-086B7EAB8F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2928938"/>
            <a:ext cx="2193925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Рисунок 28" descr="изолента.png">
            <a:extLst>
              <a:ext uri="{FF2B5EF4-FFF2-40B4-BE49-F238E27FC236}">
                <a16:creationId xmlns:a16="http://schemas.microsoft.com/office/drawing/2014/main" id="{003744B1-E95D-3187-ABB2-070F8EB3AA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3429000"/>
            <a:ext cx="2471737" cy="166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2" name="Рисунок 29" descr="портфель.png">
            <a:extLst>
              <a:ext uri="{FF2B5EF4-FFF2-40B4-BE49-F238E27FC236}">
                <a16:creationId xmlns:a16="http://schemas.microsoft.com/office/drawing/2014/main" id="{F55C4458-2D5C-48BA-8AE7-2D86954C85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75" y="4643438"/>
            <a:ext cx="20002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3" name="Рисунок 30" descr="коробка.png">
            <a:extLst>
              <a:ext uri="{FF2B5EF4-FFF2-40B4-BE49-F238E27FC236}">
                <a16:creationId xmlns:a16="http://schemas.microsoft.com/office/drawing/2014/main" id="{75EABED8-848D-358D-1BA5-6E04460BCF7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25" y="4643438"/>
            <a:ext cx="2655888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4" name="Рисунок 32" descr="Antenna-Transparent-PNG.png">
            <a:extLst>
              <a:ext uri="{FF2B5EF4-FFF2-40B4-BE49-F238E27FC236}">
                <a16:creationId xmlns:a16="http://schemas.microsoft.com/office/drawing/2014/main" id="{2EA59E7E-FCF9-5EEE-B365-18E4EFDACEB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438" y="1000125"/>
            <a:ext cx="1795462" cy="179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1F94A26C-7C7E-250C-43DB-9D343B14DF53}"/>
              </a:ext>
            </a:extLst>
          </p:cNvPr>
          <p:cNvSpPr/>
          <p:nvPr/>
        </p:nvSpPr>
        <p:spPr>
          <a:xfrm>
            <a:off x="357158" y="357187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5" descr="машина.png">
            <a:extLst>
              <a:ext uri="{FF2B5EF4-FFF2-40B4-BE49-F238E27FC236}">
                <a16:creationId xmlns:a16="http://schemas.microsoft.com/office/drawing/2014/main" id="{EDC3EF60-3BC3-D88B-A8FA-4D19751EC8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2786063"/>
            <a:ext cx="2438400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20BEF00-B36D-92B3-1156-93F823E86CF1}"/>
              </a:ext>
            </a:extLst>
          </p:cNvPr>
          <p:cNvSpPr/>
          <p:nvPr/>
        </p:nvSpPr>
        <p:spPr>
          <a:xfrm>
            <a:off x="1357290" y="214290"/>
            <a:ext cx="6568273" cy="95410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МЕСТА  ВОЗМОЖНОЙ  ЗАКЛАДКИ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ВЗРЫВНЫХ УСТРОЙСТВ</a:t>
            </a:r>
          </a:p>
        </p:txBody>
      </p:sp>
      <p:sp>
        <p:nvSpPr>
          <p:cNvPr id="13316" name="TextBox 9">
            <a:extLst>
              <a:ext uri="{FF2B5EF4-FFF2-40B4-BE49-F238E27FC236}">
                <a16:creationId xmlns:a16="http://schemas.microsoft.com/office/drawing/2014/main" id="{BF4E9AA7-8581-7DAE-200F-5F1C25139B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1557338"/>
            <a:ext cx="3178175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Общественные места –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рынки, 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остановки общественного транспорта,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магазины, торговые и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развлекательные центры, 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площади, парки, </a:t>
            </a:r>
          </a:p>
          <a:p>
            <a:pPr algn="just" eaLnBrk="1" hangingPunct="1"/>
            <a:r>
              <a:rPr lang="kk-KZ" altLang="en-US" sz="2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автомобили</a:t>
            </a:r>
            <a:endParaRPr lang="ru-RU" altLang="en-US" sz="20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270EF165-80C4-95EF-F42A-1A55476D3D30}"/>
              </a:ext>
            </a:extLst>
          </p:cNvPr>
          <p:cNvSpPr/>
          <p:nvPr/>
        </p:nvSpPr>
        <p:spPr>
          <a:xfrm>
            <a:off x="214282" y="5572140"/>
            <a:ext cx="4929222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Чтобы ни случилось,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 поддавайтесь панике!</a:t>
            </a:r>
            <a:endParaRPr lang="ru-RU" sz="2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Рамка 10">
            <a:extLst>
              <a:ext uri="{FF2B5EF4-FFF2-40B4-BE49-F238E27FC236}">
                <a16:creationId xmlns:a16="http://schemas.microsoft.com/office/drawing/2014/main" id="{1593AD89-5037-F581-7988-8512DE9C439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3319" name="Рисунок 9" descr="5.16_Russian_road_sign.svg.png">
            <a:extLst>
              <a:ext uri="{FF2B5EF4-FFF2-40B4-BE49-F238E27FC236}">
                <a16:creationId xmlns:a16="http://schemas.microsoft.com/office/drawing/2014/main" id="{58FB9F18-8238-6ABA-A4BA-CCBA27B75D3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1357313"/>
            <a:ext cx="1357313" cy="203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Рисунок 12" descr="time_bomb_PNG9.png">
            <a:extLst>
              <a:ext uri="{FF2B5EF4-FFF2-40B4-BE49-F238E27FC236}">
                <a16:creationId xmlns:a16="http://schemas.microsoft.com/office/drawing/2014/main" id="{6D17C450-5DEC-677A-408A-6E542F49C8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75" y="5000625"/>
            <a:ext cx="2714625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Рисунок 13" descr="магазин.png">
            <a:extLst>
              <a:ext uri="{FF2B5EF4-FFF2-40B4-BE49-F238E27FC236}">
                <a16:creationId xmlns:a16="http://schemas.microsoft.com/office/drawing/2014/main" id="{15AC327B-3357-5B59-8F17-BE6C89BF26E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1214438"/>
            <a:ext cx="2946400" cy="235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Рисунок 14" descr="парк.png">
            <a:extLst>
              <a:ext uri="{FF2B5EF4-FFF2-40B4-BE49-F238E27FC236}">
                <a16:creationId xmlns:a16="http://schemas.microsoft.com/office/drawing/2014/main" id="{DDFBF8A0-EF7C-A536-FC72-AFF075E7861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0" y="3357563"/>
            <a:ext cx="2857500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Пятно 1 7">
            <a:extLst>
              <a:ext uri="{FF2B5EF4-FFF2-40B4-BE49-F238E27FC236}">
                <a16:creationId xmlns:a16="http://schemas.microsoft.com/office/drawing/2014/main" id="{20BB3CC1-889B-98C6-BC23-92E41FE6F6B2}"/>
              </a:ext>
            </a:extLst>
          </p:cNvPr>
          <p:cNvSpPr/>
          <p:nvPr/>
        </p:nvSpPr>
        <p:spPr>
          <a:xfrm>
            <a:off x="5072066" y="3500438"/>
            <a:ext cx="1714512" cy="2071702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3326" name="Рисунок 16" descr="метро.png">
            <a:extLst>
              <a:ext uri="{FF2B5EF4-FFF2-40B4-BE49-F238E27FC236}">
                <a16:creationId xmlns:a16="http://schemas.microsoft.com/office/drawing/2014/main" id="{0EE15D97-0B10-4C1D-C13E-8DC934A047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1285875"/>
            <a:ext cx="192881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26" descr="time_bomb_PNG9.png">
            <a:extLst>
              <a:ext uri="{FF2B5EF4-FFF2-40B4-BE49-F238E27FC236}">
                <a16:creationId xmlns:a16="http://schemas.microsoft.com/office/drawing/2014/main" id="{C20DEE1A-90E3-D22F-F7E7-7AB7C73F35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2928938"/>
            <a:ext cx="2752725" cy="167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5">
            <a:extLst>
              <a:ext uri="{FF2B5EF4-FFF2-40B4-BE49-F238E27FC236}">
                <a16:creationId xmlns:a16="http://schemas.microsoft.com/office/drawing/2014/main" id="{C3734CC3-CF30-CBFF-42C7-AB3D4C5C40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2214563"/>
            <a:ext cx="4537075" cy="4094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трогайте, не прикасайтесь, </a:t>
            </a: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вскрывайте </a:t>
            </a: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приближайтесь, не передвигайте</a:t>
            </a: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пользуйтесь рядом с ним сотовым телефоном, рацией, не разжигайте огонь</a:t>
            </a: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заливайте жидкостью, не засыпать порошком</a:t>
            </a:r>
            <a:endParaRPr lang="kk-KZ" alt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возможности огородите подозрительный предмет</a:t>
            </a: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запомните </a:t>
            </a:r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время обнаружения предмета</a:t>
            </a: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сообщите в полицию на телефон </a:t>
            </a:r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«102»</a:t>
            </a:r>
            <a:endParaRPr lang="kk-KZ" alt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Дети! – сообщите взрослым людям, находящимся поблизости (родителям, учителю, сотруднику полиции</a:t>
            </a:r>
            <a:endParaRPr lang="ru-RU" altLang="en-US" sz="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3E7A22D-0B8C-5DA2-1953-94F158C409C5}"/>
              </a:ext>
            </a:extLst>
          </p:cNvPr>
          <p:cNvSpPr/>
          <p:nvPr/>
        </p:nvSpPr>
        <p:spPr>
          <a:xfrm>
            <a:off x="142844" y="0"/>
            <a:ext cx="6000425" cy="2246769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 нашли в транспорте , на улице, на остановке,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квартире, другом общественном месте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неизвестный, бесхозный, 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подозрительный предмет,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коробку, сумку, портфель</a:t>
            </a:r>
            <a:endParaRPr lang="ru-RU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Блок-схема: узел 16">
            <a:extLst>
              <a:ext uri="{FF2B5EF4-FFF2-40B4-BE49-F238E27FC236}">
                <a16:creationId xmlns:a16="http://schemas.microsoft.com/office/drawing/2014/main" id="{FE38C3D1-AC67-75AF-CBF8-7A4C2D7E9BD7}"/>
              </a:ext>
            </a:extLst>
          </p:cNvPr>
          <p:cNvSpPr/>
          <p:nvPr/>
        </p:nvSpPr>
        <p:spPr>
          <a:xfrm>
            <a:off x="500034" y="24288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E6C24731-8E19-0B9E-A00A-C5DFD151C25B}"/>
              </a:ext>
            </a:extLst>
          </p:cNvPr>
          <p:cNvSpPr/>
          <p:nvPr/>
        </p:nvSpPr>
        <p:spPr>
          <a:xfrm>
            <a:off x="500034" y="307181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B6830C1A-720D-904A-2045-8B2E06B21A96}"/>
              </a:ext>
            </a:extLst>
          </p:cNvPr>
          <p:cNvSpPr/>
          <p:nvPr/>
        </p:nvSpPr>
        <p:spPr>
          <a:xfrm>
            <a:off x="500034" y="378619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2" name="Блок-схема: узел 21">
            <a:extLst>
              <a:ext uri="{FF2B5EF4-FFF2-40B4-BE49-F238E27FC236}">
                <a16:creationId xmlns:a16="http://schemas.microsoft.com/office/drawing/2014/main" id="{F73430DD-B3AF-BAC8-B5D2-4189676EE4D0}"/>
              </a:ext>
            </a:extLst>
          </p:cNvPr>
          <p:cNvSpPr/>
          <p:nvPr/>
        </p:nvSpPr>
        <p:spPr>
          <a:xfrm>
            <a:off x="500034" y="48577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ADCB36D1-A69F-F2B6-C62C-FA66A68C5B7E}"/>
              </a:ext>
            </a:extLst>
          </p:cNvPr>
          <p:cNvSpPr/>
          <p:nvPr/>
        </p:nvSpPr>
        <p:spPr>
          <a:xfrm>
            <a:off x="500034" y="435769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Рамка 13">
            <a:extLst>
              <a:ext uri="{FF2B5EF4-FFF2-40B4-BE49-F238E27FC236}">
                <a16:creationId xmlns:a16="http://schemas.microsoft.com/office/drawing/2014/main" id="{72775D6C-9CFA-F9C0-8BDA-6E4B48E33432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1CC342D7-778C-AEEC-C72D-5DFE8042018D}"/>
              </a:ext>
            </a:extLst>
          </p:cNvPr>
          <p:cNvSpPr/>
          <p:nvPr/>
        </p:nvSpPr>
        <p:spPr>
          <a:xfrm>
            <a:off x="500034" y="550070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4360" name="Рисунок 17" descr="не трогать.png">
            <a:extLst>
              <a:ext uri="{FF2B5EF4-FFF2-40B4-BE49-F238E27FC236}">
                <a16:creationId xmlns:a16="http://schemas.microsoft.com/office/drawing/2014/main" id="{385AFECD-3A6E-A166-B7C0-1D321D2B7CC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1143000"/>
            <a:ext cx="1857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Рисунок 22" descr="телефон.png">
            <a:extLst>
              <a:ext uri="{FF2B5EF4-FFF2-40B4-BE49-F238E27FC236}">
                <a16:creationId xmlns:a16="http://schemas.microsoft.com/office/drawing/2014/main" id="{90158436-E02B-99BF-6BC3-F988532907F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1143000"/>
            <a:ext cx="1714500" cy="171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Рисунок 23" descr="dcrGrkMc9.png">
            <a:extLst>
              <a:ext uri="{FF2B5EF4-FFF2-40B4-BE49-F238E27FC236}">
                <a16:creationId xmlns:a16="http://schemas.microsoft.com/office/drawing/2014/main" id="{23F6D96D-5EC9-1F06-8D85-F8D3ED820DB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5" y="2714625"/>
            <a:ext cx="2357438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Рисунок 24" descr="1488492678-policeman01_81713.png">
            <a:extLst>
              <a:ext uri="{FF2B5EF4-FFF2-40B4-BE49-F238E27FC236}">
                <a16:creationId xmlns:a16="http://schemas.microsoft.com/office/drawing/2014/main" id="{9F4F2BEA-D487-FA3C-B439-888D28D232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3857625"/>
            <a:ext cx="1862137" cy="279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4" name="Рисунок 25" descr="хронометр.png">
            <a:extLst>
              <a:ext uri="{FF2B5EF4-FFF2-40B4-BE49-F238E27FC236}">
                <a16:creationId xmlns:a16="http://schemas.microsoft.com/office/drawing/2014/main" id="{E29BADDE-116E-7B64-BAF6-3C223495CAF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572000"/>
            <a:ext cx="2009775" cy="200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extBox 1">
            <a:extLst>
              <a:ext uri="{FF2B5EF4-FFF2-40B4-BE49-F238E27FC236}">
                <a16:creationId xmlns:a16="http://schemas.microsoft.com/office/drawing/2014/main" id="{EC3A3570-66B8-5E22-FE67-51CAFC7A10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375" y="1571625"/>
            <a:ext cx="3884613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Избегайте толпы, группы людей 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Старайтесь передвигаться один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избежание удушья снимите галстук </a:t>
            </a:r>
            <a:r>
              <a:rPr lang="kk-KZ" altLang="en-US" sz="1600" b="1" i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(шарф, платок и др.)</a:t>
            </a:r>
            <a:endParaRPr lang="kk-KZ" alt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Избавьтесь от ненужных вещей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Согните руки в локтях, прижмите их к корпусу, </a:t>
            </a:r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защищая диафрагму</a:t>
            </a:r>
            <a:endParaRPr lang="kk-KZ" alt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Застегните все пуговицы на вашей одежде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двигайтесь против толпы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вы упали, то постарайтесь сразу </a:t>
            </a:r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защитить голову руками, быстро подтянуть ноги и рывком встать с земли</a:t>
            </a:r>
          </a:p>
        </p:txBody>
      </p:sp>
      <p:sp>
        <p:nvSpPr>
          <p:cNvPr id="6" name="Блок-схема: узел 5">
            <a:extLst>
              <a:ext uri="{FF2B5EF4-FFF2-40B4-BE49-F238E27FC236}">
                <a16:creationId xmlns:a16="http://schemas.microsoft.com/office/drawing/2014/main" id="{E2F88C39-ABD9-0227-A4CA-58E2B4878F6B}"/>
              </a:ext>
            </a:extLst>
          </p:cNvPr>
          <p:cNvSpPr/>
          <p:nvPr/>
        </p:nvSpPr>
        <p:spPr>
          <a:xfrm>
            <a:off x="428596" y="171448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4EE80E26-F2D8-2849-972F-39AECE824D1C}"/>
              </a:ext>
            </a:extLst>
          </p:cNvPr>
          <p:cNvSpPr/>
          <p:nvPr/>
        </p:nvSpPr>
        <p:spPr>
          <a:xfrm>
            <a:off x="428596" y="250030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>
            <a:extLst>
              <a:ext uri="{FF2B5EF4-FFF2-40B4-BE49-F238E27FC236}">
                <a16:creationId xmlns:a16="http://schemas.microsoft.com/office/drawing/2014/main" id="{4B13A3E7-E5CA-5D73-1D8F-430FABEC5B38}"/>
              </a:ext>
            </a:extLst>
          </p:cNvPr>
          <p:cNvSpPr/>
          <p:nvPr/>
        </p:nvSpPr>
        <p:spPr>
          <a:xfrm>
            <a:off x="428596" y="314324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id="{C357CED0-08D9-F5D8-FF8F-4463434DFD5B}"/>
              </a:ext>
            </a:extLst>
          </p:cNvPr>
          <p:cNvSpPr/>
          <p:nvPr/>
        </p:nvSpPr>
        <p:spPr>
          <a:xfrm>
            <a:off x="428596" y="357187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Блок-схема: узел 9">
            <a:extLst>
              <a:ext uri="{FF2B5EF4-FFF2-40B4-BE49-F238E27FC236}">
                <a16:creationId xmlns:a16="http://schemas.microsoft.com/office/drawing/2014/main" id="{DF674547-855E-4FB3-70E3-75E35F38493C}"/>
              </a:ext>
            </a:extLst>
          </p:cNvPr>
          <p:cNvSpPr/>
          <p:nvPr/>
        </p:nvSpPr>
        <p:spPr>
          <a:xfrm>
            <a:off x="428596" y="428625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E52301C0-1385-F196-2A5D-0ADCBA064AFC}"/>
              </a:ext>
            </a:extLst>
          </p:cNvPr>
          <p:cNvSpPr/>
          <p:nvPr/>
        </p:nvSpPr>
        <p:spPr>
          <a:xfrm>
            <a:off x="428596" y="485776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78EA28E4-D06B-25C2-A645-5EFF37D8FDCE}"/>
              </a:ext>
            </a:extLst>
          </p:cNvPr>
          <p:cNvSpPr/>
          <p:nvPr/>
        </p:nvSpPr>
        <p:spPr>
          <a:xfrm>
            <a:off x="285720" y="285728"/>
            <a:ext cx="3857652" cy="1200329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kk-KZ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Поведение при терактах </a:t>
            </a:r>
          </a:p>
          <a:p>
            <a:pPr algn="ctr">
              <a:defRPr/>
            </a:pPr>
            <a:r>
              <a:rPr lang="kk-KZ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 местах массового скопления людей</a:t>
            </a:r>
            <a:endParaRPr lang="ru-RU" sz="40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6" name="Object 66">
            <a:extLst>
              <a:ext uri="{FF2B5EF4-FFF2-40B4-BE49-F238E27FC236}">
                <a16:creationId xmlns:a16="http://schemas.microsoft.com/office/drawing/2014/main" id="{BE215A56-4B1F-EB04-8DC5-45FAE710512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572000" y="3000375"/>
          <a:ext cx="901700" cy="2662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CorelDRAW" r:id="rId3" imgW="628560" imgH="1855440" progId="">
                  <p:embed/>
                </p:oleObj>
              </mc:Choice>
              <mc:Fallback>
                <p:oleObj name="CorelDRAW" r:id="rId3" imgW="628560" imgH="1855440" progId="">
                  <p:embed/>
                  <p:pic>
                    <p:nvPicPr>
                      <p:cNvPr id="1026" name="Object 66">
                        <a:extLst>
                          <a:ext uri="{FF2B5EF4-FFF2-40B4-BE49-F238E27FC236}">
                            <a16:creationId xmlns:a16="http://schemas.microsoft.com/office/drawing/2014/main" id="{BE215A56-4B1F-EB04-8DC5-45FAE710512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3000375"/>
                        <a:ext cx="901700" cy="2662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BA1B37FA-B349-88C1-8D52-CC9727CA4E1A}"/>
              </a:ext>
            </a:extLst>
          </p:cNvPr>
          <p:cNvSpPr/>
          <p:nvPr/>
        </p:nvSpPr>
        <p:spPr>
          <a:xfrm>
            <a:off x="428596" y="21431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Рамка 16">
            <a:extLst>
              <a:ext uri="{FF2B5EF4-FFF2-40B4-BE49-F238E27FC236}">
                <a16:creationId xmlns:a16="http://schemas.microsoft.com/office/drawing/2014/main" id="{F16DA023-7DE4-7A1B-7A62-88BC3E15662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3888FC1C-58AC-71AD-11F5-52CAF8F6A63B}"/>
              </a:ext>
            </a:extLst>
          </p:cNvPr>
          <p:cNvSpPr/>
          <p:nvPr/>
        </p:nvSpPr>
        <p:spPr>
          <a:xfrm>
            <a:off x="428596" y="528638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054" name="Рисунок 18" descr="толпа людей.png">
            <a:extLst>
              <a:ext uri="{FF2B5EF4-FFF2-40B4-BE49-F238E27FC236}">
                <a16:creationId xmlns:a16="http://schemas.microsoft.com/office/drawing/2014/main" id="{BF1210AA-9E05-5E25-F378-9F514278E4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00063"/>
            <a:ext cx="2071688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5" name="Рисунок 19" descr="запрет.png">
            <a:extLst>
              <a:ext uri="{FF2B5EF4-FFF2-40B4-BE49-F238E27FC236}">
                <a16:creationId xmlns:a16="http://schemas.microsoft.com/office/drawing/2014/main" id="{4AD2553D-662E-9C0A-E09E-750F1D12AA8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714375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6" name="Рисунок 20" descr="шарф.png">
            <a:extLst>
              <a:ext uri="{FF2B5EF4-FFF2-40B4-BE49-F238E27FC236}">
                <a16:creationId xmlns:a16="http://schemas.microsoft.com/office/drawing/2014/main" id="{C831574B-D683-02AD-BE2D-173C4407DC7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4214813"/>
            <a:ext cx="2643187" cy="205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7" name="Рисунок 21" descr="очки.png">
            <a:extLst>
              <a:ext uri="{FF2B5EF4-FFF2-40B4-BE49-F238E27FC236}">
                <a16:creationId xmlns:a16="http://schemas.microsoft.com/office/drawing/2014/main" id="{4FE2A9AC-D56B-E72D-3C6D-18606F3E9F9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3000375"/>
            <a:ext cx="235743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58" name="Рисунок 22" descr="Sports-Running-Man-icon.png">
            <a:extLst>
              <a:ext uri="{FF2B5EF4-FFF2-40B4-BE49-F238E27FC236}">
                <a16:creationId xmlns:a16="http://schemas.microsoft.com/office/drawing/2014/main" id="{F4884A41-40AF-8153-422C-0EC6110BECA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571500"/>
            <a:ext cx="1938338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0D65A864-4EFD-5A2F-1753-2AD19BD4E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25" y="1428750"/>
            <a:ext cx="4429125" cy="510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приближайтесь к месту взрыва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Старайтесь держаться подальше от места происшествия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Прячтесь за углы зданий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ложитесь на землю, прикройте голову руками</a:t>
            </a:r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Сообщите в полицию по телефону «102»</a:t>
            </a:r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Спасите пострадавших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Остерегайтесь падения линий электропередач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Держитесь подальше от высоких </a:t>
            </a: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зданий </a:t>
            </a: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прибытии правоохранительных органов сообщите об известных вам фактах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737D649-5FC2-9164-B436-4AE4F76DF6D0}"/>
              </a:ext>
            </a:extLst>
          </p:cNvPr>
          <p:cNvSpPr/>
          <p:nvPr/>
        </p:nvSpPr>
        <p:spPr>
          <a:xfrm>
            <a:off x="285720" y="285728"/>
            <a:ext cx="5111656" cy="98488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 ТЕРРОРИЗМА ЗАСТАЛ ВАС НА УЛИЦЕ</a:t>
            </a:r>
            <a:endParaRPr lang="ru-RU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93D413B6-6361-B8A6-32E1-CD3271AAABC0}"/>
              </a:ext>
            </a:extLst>
          </p:cNvPr>
          <p:cNvSpPr/>
          <p:nvPr/>
        </p:nvSpPr>
        <p:spPr>
          <a:xfrm>
            <a:off x="285720" y="16430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23DDAC2A-FB27-AE53-CAA4-F622487E22CF}"/>
              </a:ext>
            </a:extLst>
          </p:cNvPr>
          <p:cNvSpPr/>
          <p:nvPr/>
        </p:nvSpPr>
        <p:spPr>
          <a:xfrm>
            <a:off x="285720" y="307181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2C16CF33-DD9C-58A1-C07F-ED75982F0D9D}"/>
              </a:ext>
            </a:extLst>
          </p:cNvPr>
          <p:cNvSpPr/>
          <p:nvPr/>
        </p:nvSpPr>
        <p:spPr>
          <a:xfrm>
            <a:off x="285720" y="371475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6A54F355-791F-1383-34CF-B8FF1C229D60}"/>
              </a:ext>
            </a:extLst>
          </p:cNvPr>
          <p:cNvSpPr/>
          <p:nvPr/>
        </p:nvSpPr>
        <p:spPr>
          <a:xfrm>
            <a:off x="285720" y="414338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0F335D16-EB26-D2B3-4A72-E46A6A576FB7}"/>
              </a:ext>
            </a:extLst>
          </p:cNvPr>
          <p:cNvSpPr/>
          <p:nvPr/>
        </p:nvSpPr>
        <p:spPr>
          <a:xfrm>
            <a:off x="285720" y="45005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5C9B0D0F-52A1-2191-39EE-345CC2EBC16E}"/>
              </a:ext>
            </a:extLst>
          </p:cNvPr>
          <p:cNvSpPr/>
          <p:nvPr/>
        </p:nvSpPr>
        <p:spPr>
          <a:xfrm>
            <a:off x="285720" y="52149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>
            <a:extLst>
              <a:ext uri="{FF2B5EF4-FFF2-40B4-BE49-F238E27FC236}">
                <a16:creationId xmlns:a16="http://schemas.microsoft.com/office/drawing/2014/main" id="{7490086F-97E3-637B-A42A-218B935F5586}"/>
              </a:ext>
            </a:extLst>
          </p:cNvPr>
          <p:cNvSpPr/>
          <p:nvPr/>
        </p:nvSpPr>
        <p:spPr>
          <a:xfrm>
            <a:off x="285720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Блок-схема: узел 18">
            <a:extLst>
              <a:ext uri="{FF2B5EF4-FFF2-40B4-BE49-F238E27FC236}">
                <a16:creationId xmlns:a16="http://schemas.microsoft.com/office/drawing/2014/main" id="{5CA80419-B6C8-2B56-4A05-B5D8E93DB825}"/>
              </a:ext>
            </a:extLst>
          </p:cNvPr>
          <p:cNvSpPr/>
          <p:nvPr/>
        </p:nvSpPr>
        <p:spPr>
          <a:xfrm>
            <a:off x="285720" y="271462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Рамка 17">
            <a:extLst>
              <a:ext uri="{FF2B5EF4-FFF2-40B4-BE49-F238E27FC236}">
                <a16:creationId xmlns:a16="http://schemas.microsoft.com/office/drawing/2014/main" id="{3EA1C8B6-6FEC-8E1A-7B83-DF6547BC56F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15389" name="Рисунок 22" descr="Человечек.png">
            <a:extLst>
              <a:ext uri="{FF2B5EF4-FFF2-40B4-BE49-F238E27FC236}">
                <a16:creationId xmlns:a16="http://schemas.microsoft.com/office/drawing/2014/main" id="{873C0DAA-0619-E726-E8B8-4F294F3B9B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1285875"/>
            <a:ext cx="1571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0" name="Рисунок 23" descr="help.png">
            <a:extLst>
              <a:ext uri="{FF2B5EF4-FFF2-40B4-BE49-F238E27FC236}">
                <a16:creationId xmlns:a16="http://schemas.microsoft.com/office/drawing/2014/main" id="{09BA284B-0D12-624D-0C4B-1F95E1E904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6563" y="2928938"/>
            <a:ext cx="1787525" cy="178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1" name="Рисунок 25" descr="perv_pom.png">
            <a:extLst>
              <a:ext uri="{FF2B5EF4-FFF2-40B4-BE49-F238E27FC236}">
                <a16:creationId xmlns:a16="http://schemas.microsoft.com/office/drawing/2014/main" id="{5E1A0C6C-C3E1-E2AB-745D-6E4C7CDF51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00375"/>
            <a:ext cx="1911350" cy="218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2" name="Рисунок 27" descr="бомба.png">
            <a:extLst>
              <a:ext uri="{FF2B5EF4-FFF2-40B4-BE49-F238E27FC236}">
                <a16:creationId xmlns:a16="http://schemas.microsoft.com/office/drawing/2014/main" id="{1DEA1C45-FBF7-24A4-E8E9-53E79F040D8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2488" y="1143000"/>
            <a:ext cx="1941512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3" name="Рисунок 26" descr="взрыв2.png">
            <a:extLst>
              <a:ext uri="{FF2B5EF4-FFF2-40B4-BE49-F238E27FC236}">
                <a16:creationId xmlns:a16="http://schemas.microsoft.com/office/drawing/2014/main" id="{882DD41F-2028-A747-33FD-FB8E2AD3C39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063" y="1071563"/>
            <a:ext cx="1857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4" name="Рисунок 28" descr="здание.png">
            <a:extLst>
              <a:ext uri="{FF2B5EF4-FFF2-40B4-BE49-F238E27FC236}">
                <a16:creationId xmlns:a16="http://schemas.microsoft.com/office/drawing/2014/main" id="{5C05782E-DDD6-3330-5660-642B4AADA92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4786313"/>
            <a:ext cx="1643062" cy="186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5" name="Рисунок 29" descr="ЛЭП.png">
            <a:extLst>
              <a:ext uri="{FF2B5EF4-FFF2-40B4-BE49-F238E27FC236}">
                <a16:creationId xmlns:a16="http://schemas.microsoft.com/office/drawing/2014/main" id="{91ED4BC0-6546-396E-EBA4-7932394D5CA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13" y="4786313"/>
            <a:ext cx="1857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Рисунок 30" descr="опасно - каз.png">
            <a:extLst>
              <a:ext uri="{FF2B5EF4-FFF2-40B4-BE49-F238E27FC236}">
                <a16:creationId xmlns:a16="http://schemas.microsoft.com/office/drawing/2014/main" id="{20BAE65E-0238-8B5C-BD1A-2EC739D101E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50" y="5000625"/>
            <a:ext cx="15001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BE47A1AA-F8C4-CC8B-2A35-CF562303FE5D}"/>
              </a:ext>
            </a:extLst>
          </p:cNvPr>
          <p:cNvSpPr/>
          <p:nvPr/>
        </p:nvSpPr>
        <p:spPr>
          <a:xfrm>
            <a:off x="285720" y="57150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Box 1">
            <a:extLst>
              <a:ext uri="{FF2B5EF4-FFF2-40B4-BE49-F238E27FC236}">
                <a16:creationId xmlns:a16="http://schemas.microsoft.com/office/drawing/2014/main" id="{D2E5D3D3-2935-8531-9FA6-758E974976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2071688"/>
            <a:ext cx="3643313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приближайтесь к окнам, дверям, не стойте у окна и в дверном проеме</a:t>
            </a:r>
          </a:p>
          <a:p>
            <a:pPr eaLnBrk="1" hangingPunct="1"/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заходите в комнату, выходящую на улицу с которой слышны выстрелы</a:t>
            </a:r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Сообщите в полицию на телефон «</a:t>
            </a:r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eaLnBrk="1" hangingPunct="1"/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открывайте двери чужим людям</a:t>
            </a:r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выходите на улицу </a:t>
            </a:r>
            <a:endParaRPr lang="ru-RU" altLang="en-US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50" name="Object 62">
            <a:extLst>
              <a:ext uri="{FF2B5EF4-FFF2-40B4-BE49-F238E27FC236}">
                <a16:creationId xmlns:a16="http://schemas.microsoft.com/office/drawing/2014/main" id="{474CE16F-B6E1-719E-DE8F-7AEB8544F9FB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57688" y="3071813"/>
          <a:ext cx="3000375" cy="1385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" name="CorelDRAW" r:id="rId3" imgW="7212600" imgH="3332160" progId="">
                  <p:embed/>
                </p:oleObj>
              </mc:Choice>
              <mc:Fallback>
                <p:oleObj name="CorelDRAW" r:id="rId3" imgW="7212600" imgH="3332160" progId="">
                  <p:embed/>
                  <p:pic>
                    <p:nvPicPr>
                      <p:cNvPr id="2050" name="Object 62">
                        <a:extLst>
                          <a:ext uri="{FF2B5EF4-FFF2-40B4-BE49-F238E27FC236}">
                            <a16:creationId xmlns:a16="http://schemas.microsoft.com/office/drawing/2014/main" id="{474CE16F-B6E1-719E-DE8F-7AEB8544F9F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8" y="3071813"/>
                        <a:ext cx="3000375" cy="1385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B9FE7358-F9E8-57A1-893E-5D1A684FFF75}"/>
              </a:ext>
            </a:extLst>
          </p:cNvPr>
          <p:cNvSpPr/>
          <p:nvPr/>
        </p:nvSpPr>
        <p:spPr>
          <a:xfrm>
            <a:off x="214282" y="214290"/>
            <a:ext cx="4429156" cy="15696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 услышали звуки выстрелов</a:t>
            </a:r>
            <a:endParaRPr lang="ru-RU" sz="4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6232B8F0-7653-2A54-C6B2-E97FA9A490EE}"/>
              </a:ext>
            </a:extLst>
          </p:cNvPr>
          <p:cNvSpPr/>
          <p:nvPr/>
        </p:nvSpPr>
        <p:spPr>
          <a:xfrm>
            <a:off x="357158" y="221455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E45C00A0-C164-FEFA-1C25-978D30115804}"/>
              </a:ext>
            </a:extLst>
          </p:cNvPr>
          <p:cNvSpPr/>
          <p:nvPr/>
        </p:nvSpPr>
        <p:spPr>
          <a:xfrm>
            <a:off x="357158" y="321468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919882DB-1BCE-2F74-2180-95747656D963}"/>
              </a:ext>
            </a:extLst>
          </p:cNvPr>
          <p:cNvSpPr/>
          <p:nvPr/>
        </p:nvSpPr>
        <p:spPr>
          <a:xfrm>
            <a:off x="428596" y="435769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19AE9413-1FE1-E8B2-5C44-367D637AECC4}"/>
              </a:ext>
            </a:extLst>
          </p:cNvPr>
          <p:cNvSpPr/>
          <p:nvPr/>
        </p:nvSpPr>
        <p:spPr>
          <a:xfrm>
            <a:off x="428596" y="514351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D06ADCA9-0D9E-7FED-9496-57117C13BA4A}"/>
              </a:ext>
            </a:extLst>
          </p:cNvPr>
          <p:cNvSpPr/>
          <p:nvPr/>
        </p:nvSpPr>
        <p:spPr>
          <a:xfrm>
            <a:off x="428596" y="585789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ятно 1 6">
            <a:extLst>
              <a:ext uri="{FF2B5EF4-FFF2-40B4-BE49-F238E27FC236}">
                <a16:creationId xmlns:a16="http://schemas.microsoft.com/office/drawing/2014/main" id="{BCE329E2-1184-EA52-830A-768BF501A375}"/>
              </a:ext>
            </a:extLst>
          </p:cNvPr>
          <p:cNvSpPr/>
          <p:nvPr/>
        </p:nvSpPr>
        <p:spPr>
          <a:xfrm>
            <a:off x="7500958" y="3071810"/>
            <a:ext cx="1428760" cy="1143008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Рамка 19">
            <a:extLst>
              <a:ext uri="{FF2B5EF4-FFF2-40B4-BE49-F238E27FC236}">
                <a16:creationId xmlns:a16="http://schemas.microsoft.com/office/drawing/2014/main" id="{E9A397A3-7E85-20FE-A6F1-EE50E75C15C8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pic>
        <p:nvPicPr>
          <p:cNvPr id="2072" name="Рисунок 20" descr="дверь.png">
            <a:extLst>
              <a:ext uri="{FF2B5EF4-FFF2-40B4-BE49-F238E27FC236}">
                <a16:creationId xmlns:a16="http://schemas.microsoft.com/office/drawing/2014/main" id="{F3873FE8-5104-0084-E483-F8CD003D876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571500"/>
            <a:ext cx="3005137" cy="214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Рисунок 21" descr="окно.png">
            <a:extLst>
              <a:ext uri="{FF2B5EF4-FFF2-40B4-BE49-F238E27FC236}">
                <a16:creationId xmlns:a16="http://schemas.microsoft.com/office/drawing/2014/main" id="{C3D60907-0997-7889-2E8D-411A52523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642938"/>
            <a:ext cx="1603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Рисунок 22" descr="прохода нет.png">
            <a:extLst>
              <a:ext uri="{FF2B5EF4-FFF2-40B4-BE49-F238E27FC236}">
                <a16:creationId xmlns:a16="http://schemas.microsoft.com/office/drawing/2014/main" id="{2AB60CFC-AC8B-6058-20C0-D5980E1DA0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714375"/>
            <a:ext cx="1857375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Рисунок 23" descr="police-icon-2.png">
            <a:extLst>
              <a:ext uri="{FF2B5EF4-FFF2-40B4-BE49-F238E27FC236}">
                <a16:creationId xmlns:a16="http://schemas.microsoft.com/office/drawing/2014/main" id="{D1EACC9E-7439-529B-2D66-100A06BF57E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435475"/>
            <a:ext cx="2160588" cy="206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Рисунок 24" descr="phone.png">
            <a:extLst>
              <a:ext uri="{FF2B5EF4-FFF2-40B4-BE49-F238E27FC236}">
                <a16:creationId xmlns:a16="http://schemas.microsoft.com/office/drawing/2014/main" id="{C1F0BBB1-13F2-37F2-111D-DFA5B4FEF1B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14875"/>
            <a:ext cx="1928813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TextBox 1">
            <a:extLst>
              <a:ext uri="{FF2B5EF4-FFF2-40B4-BE49-F238E27FC236}">
                <a16:creationId xmlns:a16="http://schemas.microsoft.com/office/drawing/2014/main" id="{D94A0ED7-9064-3FF3-3305-FF6AED8941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2071688"/>
            <a:ext cx="3929063" cy="443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Немедленно ложитесь на пол, закройте голову руками</a:t>
            </a:r>
            <a:endParaRPr lang="ru-RU" altLang="en-US" sz="2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Держитесь подальше от окон, шкафов и полок</a:t>
            </a:r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бегите, не пользуйтесь лифтами</a:t>
            </a:r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Держитесь подальше от стен со стеклянным покрытием</a:t>
            </a:r>
          </a:p>
          <a:p>
            <a:pPr eaLnBrk="1" hangingPunct="1"/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Держитесь вблизи дверных проемов, несущих стен</a:t>
            </a:r>
          </a:p>
          <a:p>
            <a:pPr eaLnBrk="1" hangingPunct="1"/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прикасайтесь к оголенным проводам</a:t>
            </a:r>
          </a:p>
        </p:txBody>
      </p:sp>
      <p:pic>
        <p:nvPicPr>
          <p:cNvPr id="3076" name="Picture 2" descr="C:\Documents and Settings\Администратор\Рабочий стол\1_files\slide0001-2.jpg">
            <a:extLst>
              <a:ext uri="{FF2B5EF4-FFF2-40B4-BE49-F238E27FC236}">
                <a16:creationId xmlns:a16="http://schemas.microsoft.com/office/drawing/2014/main" id="{F9ECACA3-D797-9A69-A24C-D293F1051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lum bright="-10000"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0913" y="4929188"/>
            <a:ext cx="2857500" cy="1100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id="{240F946C-A414-95E5-6A4B-F9975B0C93C5}"/>
              </a:ext>
            </a:extLst>
          </p:cNvPr>
          <p:cNvSpPr/>
          <p:nvPr/>
        </p:nvSpPr>
        <p:spPr>
          <a:xfrm>
            <a:off x="357158" y="221455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A75C22B5-2CD8-E36E-C5C0-78018DDAE3E8}"/>
              </a:ext>
            </a:extLst>
          </p:cNvPr>
          <p:cNvSpPr/>
          <p:nvPr/>
        </p:nvSpPr>
        <p:spPr>
          <a:xfrm>
            <a:off x="357158" y="371475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72615BE9-2BE0-6BFE-674E-02A0F9E6D22D}"/>
              </a:ext>
            </a:extLst>
          </p:cNvPr>
          <p:cNvSpPr/>
          <p:nvPr/>
        </p:nvSpPr>
        <p:spPr>
          <a:xfrm>
            <a:off x="357158" y="44291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DFF3199D-DDB7-8192-0520-9287EE73D225}"/>
              </a:ext>
            </a:extLst>
          </p:cNvPr>
          <p:cNvSpPr/>
          <p:nvPr/>
        </p:nvSpPr>
        <p:spPr>
          <a:xfrm>
            <a:off x="357158" y="52149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3074" name="Object 13">
            <a:extLst>
              <a:ext uri="{FF2B5EF4-FFF2-40B4-BE49-F238E27FC236}">
                <a16:creationId xmlns:a16="http://schemas.microsoft.com/office/drawing/2014/main" id="{B38644E5-0975-603A-5456-7DB84A9647A7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214813" y="928688"/>
          <a:ext cx="4772025" cy="4706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" name="CorelDRAW" r:id="rId4" imgW="1328400" imgH="1311120" progId="">
                  <p:embed/>
                </p:oleObj>
              </mc:Choice>
              <mc:Fallback>
                <p:oleObj name="CorelDRAW" r:id="rId4" imgW="1328400" imgH="1311120" progId="">
                  <p:embed/>
                  <p:pic>
                    <p:nvPicPr>
                      <p:cNvPr id="3074" name="Object 13">
                        <a:extLst>
                          <a:ext uri="{FF2B5EF4-FFF2-40B4-BE49-F238E27FC236}">
                            <a16:creationId xmlns:a16="http://schemas.microsoft.com/office/drawing/2014/main" id="{B38644E5-0975-603A-5456-7DB84A9647A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4813" y="928688"/>
                        <a:ext cx="4772025" cy="47069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6BCAE28-A26E-09E6-A334-8F4D4F26C09D}"/>
              </a:ext>
            </a:extLst>
          </p:cNvPr>
          <p:cNvSpPr/>
          <p:nvPr/>
        </p:nvSpPr>
        <p:spPr>
          <a:xfrm>
            <a:off x="4214810" y="0"/>
            <a:ext cx="55475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17" name="Пятно 1 16">
            <a:extLst>
              <a:ext uri="{FF2B5EF4-FFF2-40B4-BE49-F238E27FC236}">
                <a16:creationId xmlns:a16="http://schemas.microsoft.com/office/drawing/2014/main" id="{6EB32163-B61A-DFF2-DACA-9F8FD4EF04EA}"/>
              </a:ext>
            </a:extLst>
          </p:cNvPr>
          <p:cNvSpPr/>
          <p:nvPr/>
        </p:nvSpPr>
        <p:spPr>
          <a:xfrm>
            <a:off x="4500562" y="4857760"/>
            <a:ext cx="2000264" cy="1857388"/>
          </a:xfrm>
          <a:prstGeom prst="irregularSeal1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  <a:bevelB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40721C1F-6301-5E5A-8C89-8AC4F998DA7D}"/>
              </a:ext>
            </a:extLst>
          </p:cNvPr>
          <p:cNvSpPr/>
          <p:nvPr/>
        </p:nvSpPr>
        <p:spPr>
          <a:xfrm>
            <a:off x="357158" y="300037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Рамка 18">
            <a:extLst>
              <a:ext uri="{FF2B5EF4-FFF2-40B4-BE49-F238E27FC236}">
                <a16:creationId xmlns:a16="http://schemas.microsoft.com/office/drawing/2014/main" id="{D994369A-909F-7891-490A-BC93329ADD6C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B207649F-CCCE-E6A1-B38B-4D86B3AC297F}"/>
              </a:ext>
            </a:extLst>
          </p:cNvPr>
          <p:cNvSpPr/>
          <p:nvPr/>
        </p:nvSpPr>
        <p:spPr>
          <a:xfrm>
            <a:off x="285720" y="285728"/>
            <a:ext cx="4286280" cy="1261884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АКТ  ТЕРРОРИЗМА ПРОИЗОШЕЛ ВНУТРИ  ЗДАНИЯ</a:t>
            </a:r>
            <a:endParaRPr lang="ru-RU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A69173A5-BE36-24A5-1A91-858EC4028F14}"/>
              </a:ext>
            </a:extLst>
          </p:cNvPr>
          <p:cNvSpPr/>
          <p:nvPr/>
        </p:nvSpPr>
        <p:spPr>
          <a:xfrm>
            <a:off x="357158" y="592933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">
            <a:extLst>
              <a:ext uri="{FF2B5EF4-FFF2-40B4-BE49-F238E27FC236}">
                <a16:creationId xmlns:a16="http://schemas.microsoft.com/office/drawing/2014/main" id="{54BDC289-3FAC-F14D-1A28-B585834BF4E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1643063"/>
            <a:ext cx="3929063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Приготовтесь к срочной эвакуации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 в сумку документы, деньги, немного продуктов, полезно иметь свисток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Приготовьте аптечку или необходимое количество лекарств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Уберите с балконов и лоджий горючие и легковоспламеняющиеся вещества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Включите радио или телевизор и слушайте сообщения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Избегайте мест скопления людей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 поблизости номера телефонов экстренных и коммунальных служб</a:t>
            </a:r>
            <a:endParaRPr lang="ru-RU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id="{FC1E8C85-F302-18B9-D7B4-D62D186DD3BE}"/>
              </a:ext>
            </a:extLst>
          </p:cNvPr>
          <p:cNvSpPr/>
          <p:nvPr/>
        </p:nvSpPr>
        <p:spPr>
          <a:xfrm>
            <a:off x="357158" y="178592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816E592A-B374-87D3-BFF4-C8CCEA42963C}"/>
              </a:ext>
            </a:extLst>
          </p:cNvPr>
          <p:cNvSpPr/>
          <p:nvPr/>
        </p:nvSpPr>
        <p:spPr>
          <a:xfrm>
            <a:off x="357158" y="314324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C4E94789-09C3-3B8B-91D7-468E65ACF08B}"/>
              </a:ext>
            </a:extLst>
          </p:cNvPr>
          <p:cNvSpPr/>
          <p:nvPr/>
        </p:nvSpPr>
        <p:spPr>
          <a:xfrm>
            <a:off x="357158" y="385762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068CCA4A-F3EF-E8D3-531E-0E1F9B24CE45}"/>
              </a:ext>
            </a:extLst>
          </p:cNvPr>
          <p:cNvSpPr/>
          <p:nvPr/>
        </p:nvSpPr>
        <p:spPr>
          <a:xfrm>
            <a:off x="357158" y="464344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DA7882D0-46D0-5CDE-EFF8-9E75FD0C8FAE}"/>
              </a:ext>
            </a:extLst>
          </p:cNvPr>
          <p:cNvSpPr/>
          <p:nvPr/>
        </p:nvSpPr>
        <p:spPr>
          <a:xfrm>
            <a:off x="4572000" y="0"/>
            <a:ext cx="55475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7BB4A647-BB80-2FDF-4337-786B81874A12}"/>
              </a:ext>
            </a:extLst>
          </p:cNvPr>
          <p:cNvSpPr/>
          <p:nvPr/>
        </p:nvSpPr>
        <p:spPr>
          <a:xfrm>
            <a:off x="357158" y="221455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Рамка 18">
            <a:extLst>
              <a:ext uri="{FF2B5EF4-FFF2-40B4-BE49-F238E27FC236}">
                <a16:creationId xmlns:a16="http://schemas.microsoft.com/office/drawing/2014/main" id="{607C139D-0C23-01D0-9894-D7F78A7B088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A1E0B4F7-7DB9-7EE8-C672-8BB411943052}"/>
              </a:ext>
            </a:extLst>
          </p:cNvPr>
          <p:cNvSpPr/>
          <p:nvPr/>
        </p:nvSpPr>
        <p:spPr>
          <a:xfrm>
            <a:off x="285720" y="142852"/>
            <a:ext cx="4286280" cy="153888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ЕСЛИ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ВЫ  ПОЛУЧИЛИ  СООБЩЕНИЕ О СОВЕРШЕННОМ АКТЕ ТЕРРОРИЗМА</a:t>
            </a:r>
            <a:endParaRPr lang="ru-RU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689CD2E1-01AD-1B98-7F68-B3AB106CBBEC}"/>
              </a:ext>
            </a:extLst>
          </p:cNvPr>
          <p:cNvSpPr/>
          <p:nvPr/>
        </p:nvSpPr>
        <p:spPr>
          <a:xfrm>
            <a:off x="357158" y="528638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E2313BBA-7F64-28BB-7A52-B55BD357A64E}"/>
              </a:ext>
            </a:extLst>
          </p:cNvPr>
          <p:cNvSpPr/>
          <p:nvPr/>
        </p:nvSpPr>
        <p:spPr>
          <a:xfrm>
            <a:off x="357158" y="57150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4098" name="Object 53">
            <a:extLst>
              <a:ext uri="{FF2B5EF4-FFF2-40B4-BE49-F238E27FC236}">
                <a16:creationId xmlns:a16="http://schemas.microsoft.com/office/drawing/2014/main" id="{A8850511-9615-5AF0-9976-12A8E4F0CE91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000875" y="4643438"/>
          <a:ext cx="1643063" cy="1916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" name="CorelDRAW CMX" r:id="rId3" imgW="2358360" imgH="2750760" progId="">
                  <p:embed/>
                </p:oleObj>
              </mc:Choice>
              <mc:Fallback>
                <p:oleObj name="CorelDRAW CMX" r:id="rId3" imgW="2358360" imgH="2750760" progId="">
                  <p:embed/>
                  <p:pic>
                    <p:nvPicPr>
                      <p:cNvPr id="4098" name="Object 53">
                        <a:extLst>
                          <a:ext uri="{FF2B5EF4-FFF2-40B4-BE49-F238E27FC236}">
                            <a16:creationId xmlns:a16="http://schemas.microsoft.com/office/drawing/2014/main" id="{A8850511-9615-5AF0-9976-12A8E4F0CE9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0875" y="4643438"/>
                        <a:ext cx="1643063" cy="19161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124" name="Рисунок 22" descr="лекарства.png">
            <a:extLst>
              <a:ext uri="{FF2B5EF4-FFF2-40B4-BE49-F238E27FC236}">
                <a16:creationId xmlns:a16="http://schemas.microsoft.com/office/drawing/2014/main" id="{3F352029-6BEE-F8BC-CABE-06F341FB460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550" y="571500"/>
            <a:ext cx="2076450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Рисунок 23" descr="korpa.png">
            <a:extLst>
              <a:ext uri="{FF2B5EF4-FFF2-40B4-BE49-F238E27FC236}">
                <a16:creationId xmlns:a16="http://schemas.microsoft.com/office/drawing/2014/main" id="{EE48B564-472A-6B4A-771B-903C690D353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500063"/>
            <a:ext cx="2466975" cy="242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Рисунок 24" descr="retro-radiopriemnik.png">
            <a:extLst>
              <a:ext uri="{FF2B5EF4-FFF2-40B4-BE49-F238E27FC236}">
                <a16:creationId xmlns:a16="http://schemas.microsoft.com/office/drawing/2014/main" id="{AA15B61D-4107-143B-F756-1E7A67968F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2714625"/>
            <a:ext cx="1530350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Рисунок 25" descr="phonebook_40497.png">
            <a:extLst>
              <a:ext uri="{FF2B5EF4-FFF2-40B4-BE49-F238E27FC236}">
                <a16:creationId xmlns:a16="http://schemas.microsoft.com/office/drawing/2014/main" id="{5F358726-F7D9-16DE-C23B-EDBC8A2FA35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813" y="4929188"/>
            <a:ext cx="15716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Рисунок 27" descr="толпа людей.png">
            <a:extLst>
              <a:ext uri="{FF2B5EF4-FFF2-40B4-BE49-F238E27FC236}">
                <a16:creationId xmlns:a16="http://schemas.microsoft.com/office/drawing/2014/main" id="{1C36331A-25D6-47EB-6525-6B6107A38A4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3000375"/>
            <a:ext cx="1785937" cy="170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Рисунок 28" descr="запрет.png">
            <a:extLst>
              <a:ext uri="{FF2B5EF4-FFF2-40B4-BE49-F238E27FC236}">
                <a16:creationId xmlns:a16="http://schemas.microsoft.com/office/drawing/2014/main" id="{54B9E84C-6056-F756-3109-1133E400AAA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3071813"/>
            <a:ext cx="17145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>
            <a:extLst>
              <a:ext uri="{FF2B5EF4-FFF2-40B4-BE49-F238E27FC236}">
                <a16:creationId xmlns:a16="http://schemas.microsoft.com/office/drawing/2014/main" id="{2700E15E-36E1-7FA6-9CBE-156A464DBF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1500188"/>
            <a:ext cx="3929063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Соблюдайте спокойствие 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Выполняйте указания сотрудников правоохранительных органов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Одентесь, помогите замешкавшимся коллегам, родственникам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Выходите из здания без излишней спешки и паники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ru-RU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Выключите электричество, технику, воду и газ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Держитесь подальше от здания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Проведите перекличку или проверьте наличие всех вышедших из здания людей</a:t>
            </a:r>
          </a:p>
          <a:p>
            <a:pPr eaLnBrk="1" hangingPunct="1"/>
            <a:r>
              <a:rPr lang="kk-KZ" altLang="en-US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Обеспечьте присутствие свидетелей до прибытия полиции</a:t>
            </a:r>
          </a:p>
        </p:txBody>
      </p:sp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id="{3ED3DC73-652A-49CE-2B81-B3A0E7ED8903}"/>
              </a:ext>
            </a:extLst>
          </p:cNvPr>
          <p:cNvSpPr/>
          <p:nvPr/>
        </p:nvSpPr>
        <p:spPr>
          <a:xfrm>
            <a:off x="357158" y="16430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F125989A-1990-F4FB-DF74-CE7ADBE6CEF4}"/>
              </a:ext>
            </a:extLst>
          </p:cNvPr>
          <p:cNvSpPr/>
          <p:nvPr/>
        </p:nvSpPr>
        <p:spPr>
          <a:xfrm>
            <a:off x="357158" y="271462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A866B5DD-1702-97F8-170A-11F48BA938F4}"/>
              </a:ext>
            </a:extLst>
          </p:cNvPr>
          <p:cNvSpPr/>
          <p:nvPr/>
        </p:nvSpPr>
        <p:spPr>
          <a:xfrm>
            <a:off x="357158" y="371475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9A537030-ABA3-B128-C64D-04F403C1278B}"/>
              </a:ext>
            </a:extLst>
          </p:cNvPr>
          <p:cNvSpPr/>
          <p:nvPr/>
        </p:nvSpPr>
        <p:spPr>
          <a:xfrm>
            <a:off x="357158" y="435769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5C2C016-8DA7-261B-B8E3-548FD9940D04}"/>
              </a:ext>
            </a:extLst>
          </p:cNvPr>
          <p:cNvSpPr/>
          <p:nvPr/>
        </p:nvSpPr>
        <p:spPr>
          <a:xfrm>
            <a:off x="4572000" y="0"/>
            <a:ext cx="55475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78A090F5-B9FF-5742-ACB0-FBECA23911DF}"/>
              </a:ext>
            </a:extLst>
          </p:cNvPr>
          <p:cNvSpPr/>
          <p:nvPr/>
        </p:nvSpPr>
        <p:spPr>
          <a:xfrm>
            <a:off x="357158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9" name="Рамка 18">
            <a:extLst>
              <a:ext uri="{FF2B5EF4-FFF2-40B4-BE49-F238E27FC236}">
                <a16:creationId xmlns:a16="http://schemas.microsoft.com/office/drawing/2014/main" id="{590BC553-7D57-2BCE-5A49-5942BC3D3AA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5B6293ED-A167-FF01-B38F-F1709D5E0094}"/>
              </a:ext>
            </a:extLst>
          </p:cNvPr>
          <p:cNvSpPr/>
          <p:nvPr/>
        </p:nvSpPr>
        <p:spPr>
          <a:xfrm>
            <a:off x="285720" y="142852"/>
            <a:ext cx="4286280" cy="138499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Действия при поступлении сообщения об эвакуации </a:t>
            </a:r>
            <a:endParaRPr lang="ru-RU" sz="28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23F75394-42C2-72BE-C2B5-D507BEB1EA19}"/>
              </a:ext>
            </a:extLst>
          </p:cNvPr>
          <p:cNvSpPr/>
          <p:nvPr/>
        </p:nvSpPr>
        <p:spPr>
          <a:xfrm>
            <a:off x="357158" y="507207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0B72AC7F-31C1-84C8-4C1A-5AA2FD5AF18D}"/>
              </a:ext>
            </a:extLst>
          </p:cNvPr>
          <p:cNvSpPr/>
          <p:nvPr/>
        </p:nvSpPr>
        <p:spPr>
          <a:xfrm>
            <a:off x="357158" y="621508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1" name="Блок-схема: узел 20">
            <a:extLst>
              <a:ext uri="{FF2B5EF4-FFF2-40B4-BE49-F238E27FC236}">
                <a16:creationId xmlns:a16="http://schemas.microsoft.com/office/drawing/2014/main" id="{9B2E426A-51FF-B4D7-4295-B531F94CE90A}"/>
              </a:ext>
            </a:extLst>
          </p:cNvPr>
          <p:cNvSpPr/>
          <p:nvPr/>
        </p:nvSpPr>
        <p:spPr>
          <a:xfrm>
            <a:off x="357158" y="542926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6414" name="Picture 3" descr="C:\Users\Home\Desktop\Новая папка\39511240.duv4pqb2cf.W665.jpg">
            <a:extLst>
              <a:ext uri="{FF2B5EF4-FFF2-40B4-BE49-F238E27FC236}">
                <a16:creationId xmlns:a16="http://schemas.microsoft.com/office/drawing/2014/main" id="{2D26D5C3-A76B-2ED8-F49C-67996021E8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1857375"/>
            <a:ext cx="4513263" cy="33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2820F42-33EF-DA92-FF34-F4A2360EC906}"/>
              </a:ext>
            </a:extLst>
          </p:cNvPr>
          <p:cNvSpPr/>
          <p:nvPr/>
        </p:nvSpPr>
        <p:spPr>
          <a:xfrm>
            <a:off x="714348" y="214290"/>
            <a:ext cx="7839134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ДЕЙСТВИЯ  ПРИ  ЗАХВАТЕ  ЗАЛОЖНИКОВ</a:t>
            </a:r>
            <a:endParaRPr lang="ru-RU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79A2605-8C94-C003-55BF-ED355AFEE106}"/>
              </a:ext>
            </a:extLst>
          </p:cNvPr>
          <p:cNvSpPr/>
          <p:nvPr/>
        </p:nvSpPr>
        <p:spPr>
          <a:xfrm>
            <a:off x="214282" y="5643578"/>
            <a:ext cx="5500726" cy="95410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ПОМНИТЕ!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Вас обязательно спасут!</a:t>
            </a:r>
          </a:p>
        </p:txBody>
      </p:sp>
      <p:sp>
        <p:nvSpPr>
          <p:cNvPr id="17412" name="TextBox 7">
            <a:extLst>
              <a:ext uri="{FF2B5EF4-FFF2-40B4-BE49-F238E27FC236}">
                <a16:creationId xmlns:a16="http://schemas.microsoft.com/office/drawing/2014/main" id="{362035A3-225F-9DDB-69C1-9CB54FCAEB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714375"/>
            <a:ext cx="4675187" cy="524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поддавайтесь панике</a:t>
            </a:r>
          </a:p>
          <a:p>
            <a:pPr algn="just"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кричите, не пререкайтесь  </a:t>
            </a:r>
          </a:p>
          <a:p>
            <a:pPr algn="just" eaLnBrk="1" hangingPunct="1"/>
            <a:endParaRPr lang="kk-KZ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Старайтесь максимально</a:t>
            </a: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соблюдать спокойствие </a:t>
            </a:r>
            <a:endParaRPr lang="ru-RU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ведите самостоятельных </a:t>
            </a:r>
          </a:p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переговоров</a:t>
            </a:r>
          </a:p>
          <a:p>
            <a:pPr algn="just"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 выражайте открытую </a:t>
            </a:r>
          </a:p>
          <a:p>
            <a:pPr algn="just" eaLnBrk="1" hangingPunct="1"/>
            <a:r>
              <a:rPr lang="ru-RU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ненависть к преступникам</a:t>
            </a:r>
            <a:endParaRPr lang="kk-KZ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Окажите помощь людям </a:t>
            </a: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рядом с вами</a:t>
            </a:r>
          </a:p>
          <a:p>
            <a:pPr algn="just" eaLnBrk="1" hangingPunct="1"/>
            <a:endParaRPr lang="ru-RU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наличии возможности </a:t>
            </a: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сообщите в полицию</a:t>
            </a:r>
          </a:p>
          <a:p>
            <a:pPr algn="just" eaLnBrk="1" hangingPunct="1"/>
            <a:endParaRPr lang="kk-KZ" altLang="en-US" sz="7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бегите, если нет уверенности </a:t>
            </a: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успехе</a:t>
            </a:r>
            <a:endParaRPr lang="kk-KZ" altLang="en-US" sz="9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Блок-схема: узел 8">
            <a:extLst>
              <a:ext uri="{FF2B5EF4-FFF2-40B4-BE49-F238E27FC236}">
                <a16:creationId xmlns:a16="http://schemas.microsoft.com/office/drawing/2014/main" id="{DFBE2119-EEA1-FAA7-09D9-C52A6B294AA4}"/>
              </a:ext>
            </a:extLst>
          </p:cNvPr>
          <p:cNvSpPr/>
          <p:nvPr/>
        </p:nvSpPr>
        <p:spPr>
          <a:xfrm>
            <a:off x="428596" y="8572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Блок-схема: узел 10">
            <a:extLst>
              <a:ext uri="{FF2B5EF4-FFF2-40B4-BE49-F238E27FC236}">
                <a16:creationId xmlns:a16="http://schemas.microsoft.com/office/drawing/2014/main" id="{B624EEA8-566D-AB25-1A99-D76EB3496A3B}"/>
              </a:ext>
            </a:extLst>
          </p:cNvPr>
          <p:cNvSpPr/>
          <p:nvPr/>
        </p:nvSpPr>
        <p:spPr>
          <a:xfrm>
            <a:off x="428596" y="121442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E29A5C82-E5B6-7314-FEA9-FC61BBF782DA}"/>
              </a:ext>
            </a:extLst>
          </p:cNvPr>
          <p:cNvSpPr/>
          <p:nvPr/>
        </p:nvSpPr>
        <p:spPr>
          <a:xfrm>
            <a:off x="428596" y="314324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32FB1C64-78D3-F883-5238-FB4A3277C354}"/>
              </a:ext>
            </a:extLst>
          </p:cNvPr>
          <p:cNvSpPr/>
          <p:nvPr/>
        </p:nvSpPr>
        <p:spPr>
          <a:xfrm>
            <a:off x="428596" y="378619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EAA83CBF-4C79-05DB-CCAD-5FAE805BBFC4}"/>
              </a:ext>
            </a:extLst>
          </p:cNvPr>
          <p:cNvSpPr/>
          <p:nvPr/>
        </p:nvSpPr>
        <p:spPr>
          <a:xfrm>
            <a:off x="428596" y="442913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Рамка 14">
            <a:extLst>
              <a:ext uri="{FF2B5EF4-FFF2-40B4-BE49-F238E27FC236}">
                <a16:creationId xmlns:a16="http://schemas.microsoft.com/office/drawing/2014/main" id="{BE1B8AA4-6F81-3833-F68D-DC8DAAF25E44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D039DAC3-73E8-2518-E845-2DDDBA7897E1}"/>
              </a:ext>
            </a:extLst>
          </p:cNvPr>
          <p:cNvSpPr/>
          <p:nvPr/>
        </p:nvSpPr>
        <p:spPr>
          <a:xfrm>
            <a:off x="428596" y="16430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>
            <a:extLst>
              <a:ext uri="{FF2B5EF4-FFF2-40B4-BE49-F238E27FC236}">
                <a16:creationId xmlns:a16="http://schemas.microsoft.com/office/drawing/2014/main" id="{2A504A3C-B72A-4C9A-FE3A-2DBCCC61D6EA}"/>
              </a:ext>
            </a:extLst>
          </p:cNvPr>
          <p:cNvSpPr/>
          <p:nvPr/>
        </p:nvSpPr>
        <p:spPr>
          <a:xfrm>
            <a:off x="428596" y="235743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Блок-схема: узел 19">
            <a:extLst>
              <a:ext uri="{FF2B5EF4-FFF2-40B4-BE49-F238E27FC236}">
                <a16:creationId xmlns:a16="http://schemas.microsoft.com/office/drawing/2014/main" id="{CB234ACF-4D2B-572E-0A5C-D91A9B125585}"/>
              </a:ext>
            </a:extLst>
          </p:cNvPr>
          <p:cNvSpPr/>
          <p:nvPr/>
        </p:nvSpPr>
        <p:spPr>
          <a:xfrm>
            <a:off x="428596" y="514351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17438" name="Рисунок 18" descr="no_talking.png">
            <a:extLst>
              <a:ext uri="{FF2B5EF4-FFF2-40B4-BE49-F238E27FC236}">
                <a16:creationId xmlns:a16="http://schemas.microsoft.com/office/drawing/2014/main" id="{D9262B02-08CD-2A71-A860-42EFBD94C1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688" y="1857375"/>
            <a:ext cx="207168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9" name="Рисунок 20" descr="Silence-PNG-Picture.png">
            <a:extLst>
              <a:ext uri="{FF2B5EF4-FFF2-40B4-BE49-F238E27FC236}">
                <a16:creationId xmlns:a16="http://schemas.microsoft.com/office/drawing/2014/main" id="{1FF7CDE1-F549-B41B-A56A-A3C1DA50DE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3571875"/>
            <a:ext cx="207168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0" name="Рисунок 22" descr="11-256.png">
            <a:extLst>
              <a:ext uri="{FF2B5EF4-FFF2-40B4-BE49-F238E27FC236}">
                <a16:creationId xmlns:a16="http://schemas.microsoft.com/office/drawing/2014/main" id="{8FB4EEB6-5AB5-64ED-B0A3-DFA6D0B489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5125" y="4500563"/>
            <a:ext cx="215265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1" name="Рисунок 23" descr="без паники.png">
            <a:extLst>
              <a:ext uri="{FF2B5EF4-FFF2-40B4-BE49-F238E27FC236}">
                <a16:creationId xmlns:a16="http://schemas.microsoft.com/office/drawing/2014/main" id="{32BCEA91-8391-8C43-3B63-A16B5D1B7D6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1143000"/>
            <a:ext cx="20161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2" name="Рисунок 18" descr="no_talking.png">
            <a:extLst>
              <a:ext uri="{FF2B5EF4-FFF2-40B4-BE49-F238E27FC236}">
                <a16:creationId xmlns:a16="http://schemas.microsoft.com/office/drawing/2014/main" id="{02BB3312-6F0A-D555-F18E-D54E4E37E2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2100" y="1911350"/>
            <a:ext cx="2071688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3" name="Рисунок 20" descr="Silence-PNG-Picture.png">
            <a:extLst>
              <a:ext uri="{FF2B5EF4-FFF2-40B4-BE49-F238E27FC236}">
                <a16:creationId xmlns:a16="http://schemas.microsoft.com/office/drawing/2014/main" id="{3D700312-32A4-3BA0-A8F9-8358810C67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3625850"/>
            <a:ext cx="2071687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4" name="Рисунок 22" descr="11-256.png">
            <a:extLst>
              <a:ext uri="{FF2B5EF4-FFF2-40B4-BE49-F238E27FC236}">
                <a16:creationId xmlns:a16="http://schemas.microsoft.com/office/drawing/2014/main" id="{387DF034-3519-E555-4CBA-6F351CD1C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38" y="4554538"/>
            <a:ext cx="2152650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5" name="Рисунок 23" descr="без паники.png">
            <a:extLst>
              <a:ext uri="{FF2B5EF4-FFF2-40B4-BE49-F238E27FC236}">
                <a16:creationId xmlns:a16="http://schemas.microsoft.com/office/drawing/2014/main" id="{92365649-BC54-5341-8F4E-6287D6A8AE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1196975"/>
            <a:ext cx="2016125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>
            <a:extLst>
              <a:ext uri="{FF2B5EF4-FFF2-40B4-BE49-F238E27FC236}">
                <a16:creationId xmlns:a16="http://schemas.microsoft.com/office/drawing/2014/main" id="{81652A39-AA76-B74B-C9A6-717405F90B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1500" y="1857375"/>
            <a:ext cx="3929063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Ложитесь на пол лицом вниз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Держите руки на затылке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бегите в сторону спецназа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приближайтесь к окнам, дверям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берите в руки оружие преступников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вступайте в борьбу с преступниками</a:t>
            </a:r>
          </a:p>
          <a:p>
            <a:pPr algn="just"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вставайте самостоятельно, не выражайте возмущения, пока не пройдет процедура опознания</a:t>
            </a:r>
            <a:endParaRPr lang="ru-RU" altLang="en-US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EED9173-1C68-4082-A0B4-0EF5331136EC}"/>
              </a:ext>
            </a:extLst>
          </p:cNvPr>
          <p:cNvSpPr/>
          <p:nvPr/>
        </p:nvSpPr>
        <p:spPr>
          <a:xfrm>
            <a:off x="214282" y="214290"/>
            <a:ext cx="5857916" cy="15696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k-KZ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ДЕЙСТВИЯ </a:t>
            </a:r>
            <a:endParaRPr lang="ru-RU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 проведении спецоперации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 освобождению заложников </a:t>
            </a:r>
            <a:endParaRPr lang="kk-KZ" sz="32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Блок-схема: узел 6">
            <a:extLst>
              <a:ext uri="{FF2B5EF4-FFF2-40B4-BE49-F238E27FC236}">
                <a16:creationId xmlns:a16="http://schemas.microsoft.com/office/drawing/2014/main" id="{C610EB67-7F8D-A82F-7869-7997A86805C9}"/>
              </a:ext>
            </a:extLst>
          </p:cNvPr>
          <p:cNvSpPr/>
          <p:nvPr/>
        </p:nvSpPr>
        <p:spPr>
          <a:xfrm>
            <a:off x="428596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Блок-схема: узел 7">
            <a:extLst>
              <a:ext uri="{FF2B5EF4-FFF2-40B4-BE49-F238E27FC236}">
                <a16:creationId xmlns:a16="http://schemas.microsoft.com/office/drawing/2014/main" id="{E73F2B1C-F1EB-FCDF-C222-3E7F8C4E121E}"/>
              </a:ext>
            </a:extLst>
          </p:cNvPr>
          <p:cNvSpPr/>
          <p:nvPr/>
        </p:nvSpPr>
        <p:spPr>
          <a:xfrm>
            <a:off x="428596" y="242886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Блок-схема: узел 9">
            <a:extLst>
              <a:ext uri="{FF2B5EF4-FFF2-40B4-BE49-F238E27FC236}">
                <a16:creationId xmlns:a16="http://schemas.microsoft.com/office/drawing/2014/main" id="{06FB84C6-6181-D040-F0B2-A22E954684D3}"/>
              </a:ext>
            </a:extLst>
          </p:cNvPr>
          <p:cNvSpPr/>
          <p:nvPr/>
        </p:nvSpPr>
        <p:spPr>
          <a:xfrm>
            <a:off x="428596" y="285749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198544CB-FA31-236C-00DF-1FDDDBEE0AFF}"/>
              </a:ext>
            </a:extLst>
          </p:cNvPr>
          <p:cNvSpPr/>
          <p:nvPr/>
        </p:nvSpPr>
        <p:spPr>
          <a:xfrm>
            <a:off x="428596" y="3357562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7" name="Блок-схема: узел 16">
            <a:extLst>
              <a:ext uri="{FF2B5EF4-FFF2-40B4-BE49-F238E27FC236}">
                <a16:creationId xmlns:a16="http://schemas.microsoft.com/office/drawing/2014/main" id="{05BB79AE-D193-A6EB-C614-41A5889F8175}"/>
              </a:ext>
            </a:extLst>
          </p:cNvPr>
          <p:cNvSpPr/>
          <p:nvPr/>
        </p:nvSpPr>
        <p:spPr>
          <a:xfrm>
            <a:off x="428596" y="400050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Рамка 17">
            <a:extLst>
              <a:ext uri="{FF2B5EF4-FFF2-40B4-BE49-F238E27FC236}">
                <a16:creationId xmlns:a16="http://schemas.microsoft.com/office/drawing/2014/main" id="{7D98F09B-8EBF-A11A-6C7A-177F1D29B1C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0E247491-DF75-0AB9-E043-6ADBB9B37429}"/>
              </a:ext>
            </a:extLst>
          </p:cNvPr>
          <p:cNvSpPr/>
          <p:nvPr/>
        </p:nvSpPr>
        <p:spPr>
          <a:xfrm>
            <a:off x="5929322" y="0"/>
            <a:ext cx="554752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  <p:pic>
        <p:nvPicPr>
          <p:cNvPr id="18453" name="Рисунок 20" descr="освобождение.jpg">
            <a:extLst>
              <a:ext uri="{FF2B5EF4-FFF2-40B4-BE49-F238E27FC236}">
                <a16:creationId xmlns:a16="http://schemas.microsoft.com/office/drawing/2014/main" id="{75014AB6-2A26-B1FD-7452-359E455545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2643188"/>
            <a:ext cx="4125913" cy="348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Рисунок 13" descr="575ab67ab4eb71553a58cf75.png">
            <a:extLst>
              <a:ext uri="{FF2B5EF4-FFF2-40B4-BE49-F238E27FC236}">
                <a16:creationId xmlns:a16="http://schemas.microsoft.com/office/drawing/2014/main" id="{03A67662-A26F-C22D-51AA-DB1904B97B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214313"/>
            <a:ext cx="2909887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5D1ADFB3-7068-46EB-D757-878AC4470654}"/>
              </a:ext>
            </a:extLst>
          </p:cNvPr>
          <p:cNvSpPr/>
          <p:nvPr/>
        </p:nvSpPr>
        <p:spPr>
          <a:xfrm>
            <a:off x="428596" y="4714884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Блок-схема: узел 15">
            <a:extLst>
              <a:ext uri="{FF2B5EF4-FFF2-40B4-BE49-F238E27FC236}">
                <a16:creationId xmlns:a16="http://schemas.microsoft.com/office/drawing/2014/main" id="{E170E528-93E0-F55A-BCD2-70C408270047}"/>
              </a:ext>
            </a:extLst>
          </p:cNvPr>
          <p:cNvSpPr/>
          <p:nvPr/>
        </p:nvSpPr>
        <p:spPr>
          <a:xfrm>
            <a:off x="428596" y="55721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51">
            <a:extLst>
              <a:ext uri="{FF2B5EF4-FFF2-40B4-BE49-F238E27FC236}">
                <a16:creationId xmlns:a16="http://schemas.microsoft.com/office/drawing/2014/main" id="{0C5A151B-27F4-A643-DAFA-35841CCBBF2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6500813" y="1785938"/>
          <a:ext cx="2428875" cy="4830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" name="CorelDRAW CMX" r:id="rId3" imgW="1248840" imgH="2338920" progId="">
                  <p:embed/>
                </p:oleObj>
              </mc:Choice>
              <mc:Fallback>
                <p:oleObj name="CorelDRAW CMX" r:id="rId3" imgW="1248840" imgH="2338920" progId="">
                  <p:embed/>
                  <p:pic>
                    <p:nvPicPr>
                      <p:cNvPr id="5122" name="Object 51">
                        <a:extLst>
                          <a:ext uri="{FF2B5EF4-FFF2-40B4-BE49-F238E27FC236}">
                            <a16:creationId xmlns:a16="http://schemas.microsoft.com/office/drawing/2014/main" id="{0C5A151B-27F4-A643-DAFA-35841CCBBF2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0813" y="1785938"/>
                        <a:ext cx="2428875" cy="4830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5" name="TextBox 1">
            <a:extLst>
              <a:ext uri="{FF2B5EF4-FFF2-40B4-BE49-F238E27FC236}">
                <a16:creationId xmlns:a16="http://schemas.microsoft.com/office/drawing/2014/main" id="{E422230C-13A2-4F29-26FE-6FE84140077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938" y="1857375"/>
            <a:ext cx="4143375" cy="483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Сообщите в службу пожаротушения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Дышите через мокрую ткань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Намочите свою одежду или укройтесь мокрой тканью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Постарайтесь побыстрее </a:t>
            </a: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покинуть здание</a:t>
            </a:r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Двигайтесь согнувшись близко </a:t>
            </a: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полу или на четвереньках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пользуйтесь лифтами</a:t>
            </a:r>
          </a:p>
          <a:p>
            <a:pPr eaLnBrk="1" hangingPunct="1"/>
            <a:endParaRPr lang="kk-KZ" altLang="en-US" sz="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Если не смогли выбраться из здания, откройте окно </a:t>
            </a:r>
          </a:p>
          <a:p>
            <a:pPr eaLnBrk="1" hangingPunct="1"/>
            <a:r>
              <a:rPr lang="kk-KZ" altLang="en-US" sz="20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подайте сигнал</a:t>
            </a:r>
            <a:endParaRPr lang="ru-RU" altLang="en-US" sz="20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3" name="Object 53">
            <a:extLst>
              <a:ext uri="{FF2B5EF4-FFF2-40B4-BE49-F238E27FC236}">
                <a16:creationId xmlns:a16="http://schemas.microsoft.com/office/drawing/2014/main" id="{291ED0C4-11B3-CE6E-CB2F-37F88668105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357688" y="1500188"/>
          <a:ext cx="2022475" cy="2359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2" name="CorelDRAW CMX" r:id="rId5" imgW="2358360" imgH="2750760" progId="">
                  <p:embed/>
                </p:oleObj>
              </mc:Choice>
              <mc:Fallback>
                <p:oleObj name="CorelDRAW CMX" r:id="rId5" imgW="2358360" imgH="2750760" progId="">
                  <p:embed/>
                  <p:pic>
                    <p:nvPicPr>
                      <p:cNvPr id="5123" name="Object 53">
                        <a:extLst>
                          <a:ext uri="{FF2B5EF4-FFF2-40B4-BE49-F238E27FC236}">
                            <a16:creationId xmlns:a16="http://schemas.microsoft.com/office/drawing/2014/main" id="{291ED0C4-11B3-CE6E-CB2F-37F88668105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7688" y="1500188"/>
                        <a:ext cx="2022475" cy="2359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7848869-8179-C598-AC52-A8A249BF4D6E}"/>
              </a:ext>
            </a:extLst>
          </p:cNvPr>
          <p:cNvSpPr/>
          <p:nvPr/>
        </p:nvSpPr>
        <p:spPr>
          <a:xfrm>
            <a:off x="6643702" y="214290"/>
            <a:ext cx="2132315" cy="163121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00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101</a:t>
            </a:r>
          </a:p>
        </p:txBody>
      </p:sp>
      <p:sp>
        <p:nvSpPr>
          <p:cNvPr id="10" name="Блок-схема: узел 9">
            <a:extLst>
              <a:ext uri="{FF2B5EF4-FFF2-40B4-BE49-F238E27FC236}">
                <a16:creationId xmlns:a16="http://schemas.microsoft.com/office/drawing/2014/main" id="{F235F13B-AA4B-16B5-C523-5A76AC6ADC36}"/>
              </a:ext>
            </a:extLst>
          </p:cNvPr>
          <p:cNvSpPr/>
          <p:nvPr/>
        </p:nvSpPr>
        <p:spPr>
          <a:xfrm>
            <a:off x="428596" y="200024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Блок-схема: узел 11">
            <a:extLst>
              <a:ext uri="{FF2B5EF4-FFF2-40B4-BE49-F238E27FC236}">
                <a16:creationId xmlns:a16="http://schemas.microsoft.com/office/drawing/2014/main" id="{2F09F104-86EA-C722-8D4C-39D593FB1F98}"/>
              </a:ext>
            </a:extLst>
          </p:cNvPr>
          <p:cNvSpPr/>
          <p:nvPr/>
        </p:nvSpPr>
        <p:spPr>
          <a:xfrm>
            <a:off x="428596" y="2786058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Блок-схема: узел 12">
            <a:extLst>
              <a:ext uri="{FF2B5EF4-FFF2-40B4-BE49-F238E27FC236}">
                <a16:creationId xmlns:a16="http://schemas.microsoft.com/office/drawing/2014/main" id="{985AC887-1288-13DD-F1A1-CA3A9FB716E6}"/>
              </a:ext>
            </a:extLst>
          </p:cNvPr>
          <p:cNvSpPr/>
          <p:nvPr/>
        </p:nvSpPr>
        <p:spPr>
          <a:xfrm>
            <a:off x="428596" y="378619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Блок-схема: узел 13">
            <a:extLst>
              <a:ext uri="{FF2B5EF4-FFF2-40B4-BE49-F238E27FC236}">
                <a16:creationId xmlns:a16="http://schemas.microsoft.com/office/drawing/2014/main" id="{EAF60182-F9E2-9384-3940-479CCD223F8B}"/>
              </a:ext>
            </a:extLst>
          </p:cNvPr>
          <p:cNvSpPr/>
          <p:nvPr/>
        </p:nvSpPr>
        <p:spPr>
          <a:xfrm>
            <a:off x="428596" y="450057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Блок-схема: узел 14">
            <a:extLst>
              <a:ext uri="{FF2B5EF4-FFF2-40B4-BE49-F238E27FC236}">
                <a16:creationId xmlns:a16="http://schemas.microsoft.com/office/drawing/2014/main" id="{1F073C79-03EA-EB0D-C4C8-E8D423F88F04}"/>
              </a:ext>
            </a:extLst>
          </p:cNvPr>
          <p:cNvSpPr/>
          <p:nvPr/>
        </p:nvSpPr>
        <p:spPr>
          <a:xfrm>
            <a:off x="428596" y="5214950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CF0712C9-78EF-A787-20D9-27668DDA1EAC}"/>
              </a:ext>
            </a:extLst>
          </p:cNvPr>
          <p:cNvSpPr/>
          <p:nvPr/>
        </p:nvSpPr>
        <p:spPr>
          <a:xfrm>
            <a:off x="214282" y="214290"/>
            <a:ext cx="6429420" cy="15696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kk-KZ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ДЕЙСТВИЯ</a:t>
            </a:r>
          </a:p>
          <a:p>
            <a:pPr algn="ctr"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 возникновении пожара</a:t>
            </a:r>
          </a:p>
          <a:p>
            <a:pPr algn="ctr">
              <a:defRPr/>
            </a:pPr>
            <a:r>
              <a:rPr lang="ru-RU" sz="32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после теракта</a:t>
            </a:r>
          </a:p>
        </p:txBody>
      </p:sp>
      <p:graphicFrame>
        <p:nvGraphicFramePr>
          <p:cNvPr id="5124" name="Object 54">
            <a:extLst>
              <a:ext uri="{FF2B5EF4-FFF2-40B4-BE49-F238E27FC236}">
                <a16:creationId xmlns:a16="http://schemas.microsoft.com/office/drawing/2014/main" id="{CDDC7249-3FC0-E830-B1C8-AF1EE1005B8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4429125" y="3929063"/>
          <a:ext cx="2786063" cy="2744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" name="CorelDRAW" r:id="rId7" imgW="2697840" imgH="2658240" progId="">
                  <p:embed/>
                </p:oleObj>
              </mc:Choice>
              <mc:Fallback>
                <p:oleObj name="CorelDRAW" r:id="rId7" imgW="2697840" imgH="2658240" progId="">
                  <p:embed/>
                  <p:pic>
                    <p:nvPicPr>
                      <p:cNvPr id="5124" name="Object 54">
                        <a:extLst>
                          <a:ext uri="{FF2B5EF4-FFF2-40B4-BE49-F238E27FC236}">
                            <a16:creationId xmlns:a16="http://schemas.microsoft.com/office/drawing/2014/main" id="{CDDC7249-3FC0-E830-B1C8-AF1EE1005B8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9125" y="3929063"/>
                        <a:ext cx="2786063" cy="2744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Рамка 16">
            <a:extLst>
              <a:ext uri="{FF2B5EF4-FFF2-40B4-BE49-F238E27FC236}">
                <a16:creationId xmlns:a16="http://schemas.microsoft.com/office/drawing/2014/main" id="{B850DC6A-270C-24E3-835B-582AD9863A41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8" name="Блок-схема: узел 17">
            <a:extLst>
              <a:ext uri="{FF2B5EF4-FFF2-40B4-BE49-F238E27FC236}">
                <a16:creationId xmlns:a16="http://schemas.microsoft.com/office/drawing/2014/main" id="{62405F78-FFCA-C3CA-DF62-19B5E3B00410}"/>
              </a:ext>
            </a:extLst>
          </p:cNvPr>
          <p:cNvSpPr/>
          <p:nvPr/>
        </p:nvSpPr>
        <p:spPr>
          <a:xfrm>
            <a:off x="428596" y="5715016"/>
            <a:ext cx="142876" cy="142876"/>
          </a:xfrm>
          <a:prstGeom prst="flowChartConnector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Рамка 16">
            <a:extLst>
              <a:ext uri="{FF2B5EF4-FFF2-40B4-BE49-F238E27FC236}">
                <a16:creationId xmlns:a16="http://schemas.microsoft.com/office/drawing/2014/main" id="{A9CFAB36-170F-4CFD-082F-62227DAD2C4B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1557"/>
            </a:avLst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19426849-4754-E3B8-15B4-3CA4173ECB4C}"/>
              </a:ext>
            </a:extLst>
          </p:cNvPr>
          <p:cNvSpPr/>
          <p:nvPr/>
        </p:nvSpPr>
        <p:spPr>
          <a:xfrm>
            <a:off x="1571604" y="2428868"/>
            <a:ext cx="6429420" cy="7694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ru-RU" sz="4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Благодарю за внимание!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2106</TotalTime>
  <Words>799</Words>
  <Application>Microsoft Office PowerPoint</Application>
  <PresentationFormat>Экран (4:3)</PresentationFormat>
  <Paragraphs>231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  ПАМЯТКА о правилах поведения при возникновении угрозы или совершении акта терроризма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МОУ СОШ № 12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С. А. Залата</dc:creator>
  <cp:lastModifiedBy>Неизвестный пользователь</cp:lastModifiedBy>
  <cp:revision>324</cp:revision>
  <dcterms:created xsi:type="dcterms:W3CDTF">2010-04-03T08:55:55Z</dcterms:created>
  <dcterms:modified xsi:type="dcterms:W3CDTF">2022-05-26T03:07:24Z</dcterms:modified>
</cp:coreProperties>
</file>