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7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A278A-8D32-42CB-A74A-7BAAC576E2C2}" type="datetimeFigureOut">
              <a:rPr lang="ru-RU" smtClean="0"/>
              <a:t>21.02.2023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C3259-B5AA-4454-B4DF-AF6020B722A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A278A-8D32-42CB-A74A-7BAAC576E2C2}" type="datetimeFigureOut">
              <a:rPr lang="ru-RU" smtClean="0"/>
              <a:t>21.02.2023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C3259-B5AA-4454-B4DF-AF6020B722A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A278A-8D32-42CB-A74A-7BAAC576E2C2}" type="datetimeFigureOut">
              <a:rPr lang="ru-RU" smtClean="0"/>
              <a:t>21.02.2023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C3259-B5AA-4454-B4DF-AF6020B722A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A278A-8D32-42CB-A74A-7BAAC576E2C2}" type="datetimeFigureOut">
              <a:rPr lang="ru-RU" smtClean="0"/>
              <a:t>21.02.2023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C3259-B5AA-4454-B4DF-AF6020B722A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A278A-8D32-42CB-A74A-7BAAC576E2C2}" type="datetimeFigureOut">
              <a:rPr lang="ru-RU" smtClean="0"/>
              <a:t>21.02.2023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C3259-B5AA-4454-B4DF-AF6020B722A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A278A-8D32-42CB-A74A-7BAAC576E2C2}" type="datetimeFigureOut">
              <a:rPr lang="ru-RU" smtClean="0"/>
              <a:t>21.02.2023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C3259-B5AA-4454-B4DF-AF6020B722A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A278A-8D32-42CB-A74A-7BAAC576E2C2}" type="datetimeFigureOut">
              <a:rPr lang="ru-RU" smtClean="0"/>
              <a:t>21.02.2023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C3259-B5AA-4454-B4DF-AF6020B722A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A278A-8D32-42CB-A74A-7BAAC576E2C2}" type="datetimeFigureOut">
              <a:rPr lang="ru-RU" smtClean="0"/>
              <a:t>21.02.2023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C3259-B5AA-4454-B4DF-AF6020B722A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A278A-8D32-42CB-A74A-7BAAC576E2C2}" type="datetimeFigureOut">
              <a:rPr lang="ru-RU" smtClean="0"/>
              <a:t>21.02.2023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C3259-B5AA-4454-B4DF-AF6020B722A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A278A-8D32-42CB-A74A-7BAAC576E2C2}" type="datetimeFigureOut">
              <a:rPr lang="ru-RU" smtClean="0"/>
              <a:t>21.02.2023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C3259-B5AA-4454-B4DF-AF6020B722A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A278A-8D32-42CB-A74A-7BAAC576E2C2}" type="datetimeFigureOut">
              <a:rPr lang="ru-RU" smtClean="0"/>
              <a:t>21.02.2023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C3259-B5AA-4454-B4DF-AF6020B722A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BA278A-8D32-42CB-A74A-7BAAC576E2C2}" type="datetimeFigureOut">
              <a:rPr lang="ru-RU" smtClean="0"/>
              <a:t>21.02.2023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DC3259-B5AA-4454-B4DF-AF6020B722A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книга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844" y="-214338"/>
            <a:ext cx="8412539" cy="6572296"/>
          </a:xfrm>
          <a:prstGeom prst="rect">
            <a:avLst/>
          </a:prstGeom>
        </p:spPr>
      </p:pic>
      <p:pic>
        <p:nvPicPr>
          <p:cNvPr id="5" name="Рисунок 4" descr="ансар фото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71604" y="1714488"/>
            <a:ext cx="2524821" cy="176211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428728" y="3929066"/>
            <a:ext cx="22846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1600" b="1" i="1" dirty="0" smtClean="0">
                <a:solidFill>
                  <a:srgbClr val="FF0000"/>
                </a:solidFill>
              </a:rPr>
              <a:t>4 </a:t>
            </a:r>
            <a:r>
              <a:rPr lang="ru-RU" sz="1600" b="1" i="1" dirty="0" smtClean="0">
                <a:solidFill>
                  <a:srgbClr val="FF0000"/>
                </a:solidFill>
              </a:rPr>
              <a:t>«А» </a:t>
            </a:r>
            <a:r>
              <a:rPr lang="ru-RU" sz="1600" b="1" i="1" dirty="0" err="1" smtClean="0">
                <a:solidFill>
                  <a:srgbClr val="FF0000"/>
                </a:solidFill>
              </a:rPr>
              <a:t>сынып</a:t>
            </a:r>
            <a:r>
              <a:rPr lang="ru-RU" sz="1600" b="1" i="1" dirty="0" smtClean="0">
                <a:solidFill>
                  <a:srgbClr val="FF0000"/>
                </a:solidFill>
              </a:rPr>
              <a:t> </a:t>
            </a:r>
            <a:r>
              <a:rPr lang="ru-RU" sz="1600" b="1" i="1" dirty="0" err="1" smtClean="0">
                <a:solidFill>
                  <a:srgbClr val="FF0000"/>
                </a:solidFill>
              </a:rPr>
              <a:t>оқушысы</a:t>
            </a:r>
            <a:r>
              <a:rPr lang="ru-RU" sz="1600" b="1" i="1" dirty="0" smtClean="0">
                <a:solidFill>
                  <a:srgbClr val="FF0000"/>
                </a:solidFill>
              </a:rPr>
              <a:t>:</a:t>
            </a:r>
          </a:p>
          <a:p>
            <a:r>
              <a:rPr lang="kk-KZ" sz="1600" b="1" i="1" dirty="0" smtClean="0">
                <a:solidFill>
                  <a:srgbClr val="FF0000"/>
                </a:solidFill>
              </a:rPr>
              <a:t>Нурмагамбетов Ансар</a:t>
            </a:r>
            <a:endParaRPr lang="ru-RU" sz="1600" b="1" i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429124" y="2000240"/>
            <a:ext cx="3401893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i="1" dirty="0" err="1" smtClean="0">
                <a:solidFill>
                  <a:srgbClr val="FF0000"/>
                </a:solidFill>
              </a:rPr>
              <a:t>«Оқуға құштар</a:t>
            </a:r>
            <a:r>
              <a:rPr lang="ru-RU" sz="3600" i="1" dirty="0" smtClean="0">
                <a:solidFill>
                  <a:srgbClr val="FF0000"/>
                </a:solidFill>
              </a:rPr>
              <a:t> </a:t>
            </a:r>
          </a:p>
          <a:p>
            <a:r>
              <a:rPr lang="ru-RU" sz="3600" i="1" dirty="0">
                <a:solidFill>
                  <a:srgbClr val="FF0000"/>
                </a:solidFill>
              </a:rPr>
              <a:t> </a:t>
            </a:r>
            <a:r>
              <a:rPr lang="ru-RU" sz="3600" i="1" dirty="0" smtClean="0">
                <a:solidFill>
                  <a:srgbClr val="FF0000"/>
                </a:solidFill>
              </a:rPr>
              <a:t>     </a:t>
            </a:r>
            <a:r>
              <a:rPr lang="ru-RU" sz="3600" i="1" dirty="0" err="1" smtClean="0">
                <a:solidFill>
                  <a:srgbClr val="FF0000"/>
                </a:solidFill>
              </a:rPr>
              <a:t>мектеп</a:t>
            </a:r>
            <a:r>
              <a:rPr lang="ru-RU" sz="3600" i="1" dirty="0" smtClean="0">
                <a:solidFill>
                  <a:srgbClr val="FF0000"/>
                </a:solidFill>
              </a:rPr>
              <a:t> </a:t>
            </a:r>
          </a:p>
          <a:p>
            <a:r>
              <a:rPr lang="ru-RU" sz="3600" i="1" dirty="0" smtClean="0">
                <a:solidFill>
                  <a:srgbClr val="FF0000"/>
                </a:solidFill>
              </a:rPr>
              <a:t>    </a:t>
            </a:r>
            <a:r>
              <a:rPr lang="en-US" sz="3600" i="1" dirty="0" smtClean="0">
                <a:solidFill>
                  <a:srgbClr val="FF0000"/>
                </a:solidFill>
              </a:rPr>
              <a:t>  </a:t>
            </a:r>
            <a:r>
              <a:rPr lang="ru-RU" sz="3600" i="1" dirty="0" err="1" smtClean="0">
                <a:solidFill>
                  <a:srgbClr val="FF0000"/>
                </a:solidFill>
              </a:rPr>
              <a:t>жобасы</a:t>
            </a:r>
            <a:endParaRPr lang="ru-RU" sz="3600" i="1" dirty="0" smtClean="0">
              <a:solidFill>
                <a:srgbClr val="FF0000"/>
              </a:solidFill>
            </a:endParaRPr>
          </a:p>
          <a:p>
            <a:r>
              <a:rPr lang="ru-RU" sz="3600" i="1" dirty="0" smtClean="0">
                <a:solidFill>
                  <a:srgbClr val="FF0000"/>
                </a:solidFill>
              </a:rPr>
              <a:t>    </a:t>
            </a:r>
            <a:r>
              <a:rPr lang="en-US" sz="3600" i="1" dirty="0" smtClean="0">
                <a:solidFill>
                  <a:srgbClr val="FF0000"/>
                </a:solidFill>
              </a:rPr>
              <a:t>  </a:t>
            </a:r>
            <a:r>
              <a:rPr lang="ru-RU" sz="3600" i="1" dirty="0" err="1" smtClean="0">
                <a:solidFill>
                  <a:srgbClr val="FF0000"/>
                </a:solidFill>
              </a:rPr>
              <a:t>аясында</a:t>
            </a:r>
            <a:r>
              <a:rPr lang="ru-RU" sz="3600" i="1" dirty="0" smtClean="0">
                <a:solidFill>
                  <a:srgbClr val="FF0000"/>
                </a:solidFill>
              </a:rPr>
              <a:t>»</a:t>
            </a:r>
            <a:endParaRPr lang="ru-RU" sz="36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книга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844" y="0"/>
            <a:ext cx="8572528" cy="6697288"/>
          </a:xfrm>
          <a:prstGeom prst="rect">
            <a:avLst/>
          </a:prstGeom>
        </p:spPr>
      </p:pic>
      <p:pic>
        <p:nvPicPr>
          <p:cNvPr id="5" name="Рисунок 4" descr="толағай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1604" y="1857364"/>
            <a:ext cx="2555979" cy="178595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857752" y="1785927"/>
            <a:ext cx="2357454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6000" i="1" dirty="0" smtClean="0">
                <a:solidFill>
                  <a:srgbClr val="FF0000"/>
                </a:solidFill>
              </a:rPr>
              <a:t>БІЗ </a:t>
            </a:r>
          </a:p>
          <a:p>
            <a:endParaRPr lang="kk-KZ" sz="6000" i="1" dirty="0" smtClean="0"/>
          </a:p>
          <a:p>
            <a:endParaRPr lang="kk-KZ" sz="4400" i="1" dirty="0" smtClean="0"/>
          </a:p>
          <a:p>
            <a:endParaRPr lang="ru-RU" sz="4400" i="1" dirty="0"/>
          </a:p>
        </p:txBody>
      </p:sp>
      <p:sp>
        <p:nvSpPr>
          <p:cNvPr id="8" name="TextBox 7"/>
          <p:cNvSpPr txBox="1"/>
          <p:nvPr/>
        </p:nvSpPr>
        <p:spPr>
          <a:xfrm>
            <a:off x="1285852" y="4500570"/>
            <a:ext cx="552426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6600" i="1" dirty="0" smtClean="0">
                <a:solidFill>
                  <a:srgbClr val="FF0000"/>
                </a:solidFill>
              </a:rPr>
              <a:t>Е Р Т Е Г  І Л Е Р</a:t>
            </a:r>
            <a:endParaRPr lang="ru-RU" sz="6600" i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786314" y="3214686"/>
            <a:ext cx="307648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6000" i="1" dirty="0" smtClean="0">
                <a:solidFill>
                  <a:srgbClr val="FF0000"/>
                </a:solidFill>
              </a:rPr>
              <a:t>ОҚИТЫН</a:t>
            </a:r>
            <a:endParaRPr lang="ru-RU" sz="6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30</Words>
  <Application>Microsoft Office PowerPoint</Application>
  <PresentationFormat>Экран (4:3)</PresentationFormat>
  <Paragraphs>10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1</vt:lpstr>
      <vt:lpstr>Слайд 2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Zhadyra</dc:creator>
  <cp:lastModifiedBy>Zhadyra</cp:lastModifiedBy>
  <cp:revision>3</cp:revision>
  <dcterms:created xsi:type="dcterms:W3CDTF">2023-02-21T05:40:05Z</dcterms:created>
  <dcterms:modified xsi:type="dcterms:W3CDTF">2023-02-21T06:04:06Z</dcterms:modified>
</cp:coreProperties>
</file>