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-172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B6A1D-2A7B-4DF9-BA04-5D51546E4BE1}" type="datetimeFigureOut">
              <a:rPr lang="ru-RU" smtClean="0"/>
              <a:t>21.02.2023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E31565-F8AC-4D91-BC0F-33E5A0A0A7E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B6A1D-2A7B-4DF9-BA04-5D51546E4BE1}" type="datetimeFigureOut">
              <a:rPr lang="ru-RU" smtClean="0"/>
              <a:t>21.02.2023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E31565-F8AC-4D91-BC0F-33E5A0A0A7E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B6A1D-2A7B-4DF9-BA04-5D51546E4BE1}" type="datetimeFigureOut">
              <a:rPr lang="ru-RU" smtClean="0"/>
              <a:t>21.02.2023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E31565-F8AC-4D91-BC0F-33E5A0A0A7E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B6A1D-2A7B-4DF9-BA04-5D51546E4BE1}" type="datetimeFigureOut">
              <a:rPr lang="ru-RU" smtClean="0"/>
              <a:t>21.02.2023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E31565-F8AC-4D91-BC0F-33E5A0A0A7E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B6A1D-2A7B-4DF9-BA04-5D51546E4BE1}" type="datetimeFigureOut">
              <a:rPr lang="ru-RU" smtClean="0"/>
              <a:t>21.02.2023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E31565-F8AC-4D91-BC0F-33E5A0A0A7E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B6A1D-2A7B-4DF9-BA04-5D51546E4BE1}" type="datetimeFigureOut">
              <a:rPr lang="ru-RU" smtClean="0"/>
              <a:t>21.02.2023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E31565-F8AC-4D91-BC0F-33E5A0A0A7E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B6A1D-2A7B-4DF9-BA04-5D51546E4BE1}" type="datetimeFigureOut">
              <a:rPr lang="ru-RU" smtClean="0"/>
              <a:t>21.02.2023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E31565-F8AC-4D91-BC0F-33E5A0A0A7E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B6A1D-2A7B-4DF9-BA04-5D51546E4BE1}" type="datetimeFigureOut">
              <a:rPr lang="ru-RU" smtClean="0"/>
              <a:t>21.02.2023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E31565-F8AC-4D91-BC0F-33E5A0A0A7E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B6A1D-2A7B-4DF9-BA04-5D51546E4BE1}" type="datetimeFigureOut">
              <a:rPr lang="ru-RU" smtClean="0"/>
              <a:t>21.02.2023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E31565-F8AC-4D91-BC0F-33E5A0A0A7E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B6A1D-2A7B-4DF9-BA04-5D51546E4BE1}" type="datetimeFigureOut">
              <a:rPr lang="ru-RU" smtClean="0"/>
              <a:t>21.02.2023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E31565-F8AC-4D91-BC0F-33E5A0A0A7E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B6A1D-2A7B-4DF9-BA04-5D51546E4BE1}" type="datetimeFigureOut">
              <a:rPr lang="ru-RU" smtClean="0"/>
              <a:t>21.02.2023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E31565-F8AC-4D91-BC0F-33E5A0A0A7E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1B6A1D-2A7B-4DF9-BA04-5D51546E4BE1}" type="datetimeFigureOut">
              <a:rPr lang="ru-RU" smtClean="0"/>
              <a:t>21.02.2023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E31565-F8AC-4D91-BC0F-33E5A0A0A7E4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книга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4282" y="0"/>
            <a:ext cx="8643998" cy="6753124"/>
          </a:xfrm>
          <a:prstGeom prst="rect">
            <a:avLst/>
          </a:prstGeom>
        </p:spPr>
      </p:pic>
      <p:pic>
        <p:nvPicPr>
          <p:cNvPr id="5" name="Рисунок 4" descr="аяжан фото.jpg"/>
          <p:cNvPicPr>
            <a:picLocks noChangeAspect="1"/>
          </p:cNvPicPr>
          <p:nvPr/>
        </p:nvPicPr>
        <p:blipFill>
          <a:blip r:embed="rId3" cstate="print"/>
          <a:srcRect t="6667" b="9333"/>
          <a:stretch>
            <a:fillRect/>
          </a:stretch>
        </p:blipFill>
        <p:spPr>
          <a:xfrm>
            <a:off x="1857356" y="1857364"/>
            <a:ext cx="1722159" cy="1928826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571604" y="4357694"/>
            <a:ext cx="278634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4 </a:t>
            </a:r>
            <a:r>
              <a:rPr lang="ru-RU" sz="2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«А» </a:t>
            </a:r>
            <a:r>
              <a:rPr lang="kk-KZ" sz="2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сынып оқушысы </a:t>
            </a:r>
          </a:p>
          <a:p>
            <a:r>
              <a:rPr lang="kk-KZ" sz="2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Сембі Аяжан</a:t>
            </a:r>
            <a:endParaRPr lang="ru-RU" sz="2000" b="1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357818" y="1785926"/>
            <a:ext cx="2643206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4400" i="1" dirty="0" smtClean="0">
                <a:solidFill>
                  <a:srgbClr val="FF0000"/>
                </a:solidFill>
                <a:latin typeface="+mj-lt"/>
                <a:cs typeface="Times New Roman" pitchFamily="18" charset="0"/>
              </a:rPr>
              <a:t>Жазу </a:t>
            </a:r>
          </a:p>
          <a:p>
            <a:endParaRPr lang="kk-KZ" sz="4400" i="1" dirty="0" smtClean="0">
              <a:solidFill>
                <a:srgbClr val="FF0000"/>
              </a:solidFill>
              <a:latin typeface="+mj-lt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572000" y="2714620"/>
            <a:ext cx="407196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3600" i="1" dirty="0" smtClean="0">
                <a:solidFill>
                  <a:srgbClr val="FF0000"/>
                </a:solidFill>
              </a:rPr>
              <a:t>каллиграфиясына</a:t>
            </a:r>
            <a:endParaRPr lang="ru-RU" sz="3600" i="1" dirty="0">
              <a:solidFill>
                <a:srgbClr val="FF00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714876" y="3571876"/>
            <a:ext cx="334739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sz="4000" i="1" dirty="0" smtClean="0">
                <a:solidFill>
                  <a:srgbClr val="FF0000"/>
                </a:solidFill>
              </a:rPr>
              <a:t>қаламсаптың</a:t>
            </a:r>
            <a:endParaRPr lang="ru-RU" sz="4000" i="1" dirty="0">
              <a:solidFill>
                <a:srgbClr val="FF0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929190" y="4500570"/>
            <a:ext cx="2638864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sz="4400" i="1" dirty="0" smtClean="0">
                <a:solidFill>
                  <a:srgbClr val="FF0000"/>
                </a:solidFill>
              </a:rPr>
              <a:t>тиімділігі</a:t>
            </a:r>
            <a:endParaRPr lang="ru-RU" sz="4400" i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книга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8596" y="142852"/>
            <a:ext cx="8429684" cy="6585692"/>
          </a:xfrm>
          <a:prstGeom prst="rect">
            <a:avLst/>
          </a:prstGeom>
        </p:spPr>
      </p:pic>
      <p:pic>
        <p:nvPicPr>
          <p:cNvPr id="5" name="Рисунок 4" descr="көркем жазу.jpg"/>
          <p:cNvPicPr>
            <a:picLocks noChangeAspect="1"/>
          </p:cNvPicPr>
          <p:nvPr/>
        </p:nvPicPr>
        <p:blipFill>
          <a:blip r:embed="rId3"/>
          <a:srcRect b="3333"/>
          <a:stretch>
            <a:fillRect/>
          </a:stretch>
        </p:blipFill>
        <p:spPr>
          <a:xfrm>
            <a:off x="1928794" y="1928802"/>
            <a:ext cx="2428892" cy="2071702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5000628" y="1928802"/>
            <a:ext cx="2265172" cy="280076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400" i="1" dirty="0" smtClean="0">
                <a:solidFill>
                  <a:srgbClr val="FF0000"/>
                </a:solidFill>
              </a:rPr>
              <a:t>«</a:t>
            </a:r>
            <a:r>
              <a:rPr lang="kk-KZ" sz="4400" i="1" dirty="0" smtClean="0">
                <a:solidFill>
                  <a:srgbClr val="FF0000"/>
                </a:solidFill>
              </a:rPr>
              <a:t>Көркем</a:t>
            </a:r>
          </a:p>
          <a:p>
            <a:r>
              <a:rPr lang="kk-KZ" sz="4400" i="1" dirty="0">
                <a:solidFill>
                  <a:srgbClr val="FF0000"/>
                </a:solidFill>
              </a:rPr>
              <a:t>ж</a:t>
            </a:r>
            <a:r>
              <a:rPr lang="kk-KZ" sz="4400" i="1" dirty="0" smtClean="0">
                <a:solidFill>
                  <a:srgbClr val="FF0000"/>
                </a:solidFill>
              </a:rPr>
              <a:t>азу</a:t>
            </a:r>
            <a:r>
              <a:rPr lang="ru-RU" sz="4400" i="1" dirty="0" smtClean="0">
                <a:solidFill>
                  <a:srgbClr val="FF0000"/>
                </a:solidFill>
              </a:rPr>
              <a:t>»</a:t>
            </a:r>
            <a:endParaRPr lang="kk-KZ" sz="4400" i="1" dirty="0" smtClean="0">
              <a:solidFill>
                <a:srgbClr val="FF0000"/>
              </a:solidFill>
            </a:endParaRPr>
          </a:p>
          <a:p>
            <a:r>
              <a:rPr lang="kk-KZ" sz="4400" i="1" dirty="0" smtClean="0">
                <a:solidFill>
                  <a:srgbClr val="FF0000"/>
                </a:solidFill>
              </a:rPr>
              <a:t>Жобасы</a:t>
            </a:r>
          </a:p>
          <a:p>
            <a:r>
              <a:rPr lang="kk-KZ" sz="4400" dirty="0" smtClean="0"/>
              <a:t> </a:t>
            </a:r>
            <a:endParaRPr lang="ru-RU" sz="4400" dirty="0"/>
          </a:p>
        </p:txBody>
      </p:sp>
      <p:sp>
        <p:nvSpPr>
          <p:cNvPr id="7" name="TextBox 6"/>
          <p:cNvSpPr txBox="1"/>
          <p:nvPr/>
        </p:nvSpPr>
        <p:spPr>
          <a:xfrm>
            <a:off x="5000628" y="4071942"/>
            <a:ext cx="400052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400" i="1" dirty="0" err="1">
                <a:solidFill>
                  <a:srgbClr val="FF0000"/>
                </a:solidFill>
              </a:rPr>
              <a:t>а</a:t>
            </a:r>
            <a:r>
              <a:rPr lang="ru-RU" sz="4400" i="1" dirty="0" err="1" smtClean="0">
                <a:solidFill>
                  <a:srgbClr val="FF0000"/>
                </a:solidFill>
              </a:rPr>
              <a:t>ясында</a:t>
            </a:r>
            <a:endParaRPr lang="ru-RU" sz="4400" i="1" dirty="0">
              <a:solidFill>
                <a:srgbClr val="FF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571604" y="4857760"/>
            <a:ext cx="276556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i="1" dirty="0" err="1" smtClean="0">
                <a:solidFill>
                  <a:srgbClr val="FF0000"/>
                </a:solidFill>
              </a:rPr>
              <a:t>«Көркем жазу</a:t>
            </a:r>
            <a:r>
              <a:rPr lang="ru-RU" sz="2000" i="1" dirty="0" smtClean="0">
                <a:solidFill>
                  <a:srgbClr val="FF0000"/>
                </a:solidFill>
              </a:rPr>
              <a:t> да </a:t>
            </a:r>
            <a:r>
              <a:rPr lang="ru-RU" sz="2000" i="1" dirty="0" err="1" smtClean="0">
                <a:solidFill>
                  <a:srgbClr val="FF0000"/>
                </a:solidFill>
              </a:rPr>
              <a:t>өнер</a:t>
            </a:r>
            <a:r>
              <a:rPr lang="ru-RU" sz="2000" i="1" dirty="0" smtClean="0">
                <a:solidFill>
                  <a:srgbClr val="FF0000"/>
                </a:solidFill>
              </a:rPr>
              <a:t>»</a:t>
            </a:r>
            <a:endParaRPr lang="ru-RU" sz="2000" i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25</Words>
  <Application>Microsoft Office PowerPoint</Application>
  <PresentationFormat>Экран (4:3)</PresentationFormat>
  <Paragraphs>12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Тема Office</vt:lpstr>
      <vt:lpstr>Слайд 1</vt:lpstr>
      <vt:lpstr>Слайд 2</vt:lpstr>
    </vt:vector>
  </TitlesOfParts>
  <Company>Reanimator Extreme Edition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Zhadyra</dc:creator>
  <cp:lastModifiedBy>Zhadyra</cp:lastModifiedBy>
  <cp:revision>3</cp:revision>
  <dcterms:created xsi:type="dcterms:W3CDTF">2023-02-21T06:58:24Z</dcterms:created>
  <dcterms:modified xsi:type="dcterms:W3CDTF">2023-02-21T07:18:44Z</dcterms:modified>
</cp:coreProperties>
</file>