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2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«Прочитайте детям сказку»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4464496" cy="3744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«ОБЕЩАНИЕ»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Терапевтический эффект - научить детей придерживаться своих обещаний и выполнять обязанности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15775"/>
            <a:ext cx="3923927" cy="423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39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88832" cy="488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соседнем дворе живет Артем. Он хороший и приветливый мальчик, ежедневно ходит в детский сад. Любит есть леденцы, качаться на качелях, съезжать с горок, ездить на самокате, велосипеде и еще много чего интересного, одним словом, все, что любишь делать и 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Случилось так, что Артем заболел и остался с папой дома. Очень кашлял, у него была высокая температура. За несколько дней, принимая лекарства, парень почти выздоровел. Папа оставался с сынишкой все время, потому что работал дома за компьютером. Маме приходилось каждый день ходить на работу.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7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24577"/>
            <a:ext cx="7787208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у Артема было много разных игрушек, в трех мешках. Когда наступало время играть, или наведывались друзья, Артем доставал из мешков игрушки и играл. Но после игры нужно было все складывать на места. Так учили мальчика мама и папа. И Артемке не всегда хотелось складывать игрушки, пожалуй, так же, как и тебе...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последний день своей болезни Артем с самого утра играл игрушками. Прежде чем идти на работу и оставить дома сына с папой, мама напомнила ему не забыть перед обеденным сном спрятать игрушки в мешки. Сын пообещал выполнить просьбу. Но когда наступил обед, папа был очень занят работой, поэтому Артем поел сам и, забыв об обещании, лег спать, игрушки остались лежать разбросанными по полу.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632848" cy="348498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Проснувшись, мальчик побежал к игрушкам. И как же он удивился, как разочаровался, когда не нашел ни одной. Артем даже начал плакать. Побежал к отцу и рассказал, что произошло. Папа успокоил сына, предложил подумать над этим. Они долго думали, разговаривали и пришли к выводу - игрушки ушли от Артема, ведь тот не выполнил своего обещания.</a:t>
            </a:r>
          </a:p>
        </p:txBody>
      </p:sp>
    </p:spTree>
    <p:extLst>
      <p:ext uri="{BB962C8B-B14F-4D97-AF65-F5344CB8AC3E}">
        <p14:creationId xmlns:p14="http://schemas.microsoft.com/office/powerpoint/2010/main" val="257550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вернуть игрушки! Но как это сделать? Папа предложил в интернете найти сайт «потерянные вещи» и пересмотреть перечень, чтобы отыскать игрушки. Так и сделали. Нашли игрушки, которые убежали от мальчика. Артем одновременно обрадовался, что игрушки нашлись, и загрустил из-за того, что не сдержал своего слова ... Возник вопрос: «Как же их теперь вернуть домой?».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6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78720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Давай напишем письмо «потерянным вещям». В нем надо извиниться перед игрушками и пообещать выполнять свои обещания, - предложил папа. - Ты готов?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Да! - ответил Артем.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тот же день папа с сыном отправили электронное письмо. И уже вечером раздался звонок в двери. Когда папа открыл, то увидели, что на пороге лежали все игрушки. Как обрадовался Артем!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30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12879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 ты бы обрадовался?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тех пор Артем без напоминания собирал игрушки на место и помнил, что обещания надо соблюдать.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вы, ребята, помните это правило!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70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«Прочитайте детям сказку»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«Прочитайте детям сказку»</dc:title>
  <dc:creator>1пк</dc:creator>
  <cp:lastModifiedBy>77054014089</cp:lastModifiedBy>
  <cp:revision>3</cp:revision>
  <dcterms:created xsi:type="dcterms:W3CDTF">2023-04-16T11:29:29Z</dcterms:created>
  <dcterms:modified xsi:type="dcterms:W3CDTF">2023-04-17T11:05:36Z</dcterms:modified>
</cp:coreProperties>
</file>