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101401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Колхозная көшесі-10А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елефон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87213414630)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srednyaya_3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kz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Коммуналдық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мекеме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басқармасының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бөлімінің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"№3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.2023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қызметкерлер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лауазымдарға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конкурс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жариялайды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7" y="1839822"/>
            <a:ext cx="203664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7704" y="8879"/>
            <a:ext cx="705678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Назар аударыңыз: жұмыс байқауы</a:t>
            </a:r>
            <a:r>
              <a:rPr lang="kk-KZ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Қарағанды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облысы білім басқармасының Теміртау қаласы білім бөлімінің "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№3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жалпы білім беретін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мектебі« КММ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Мекен-жайы: Теміртау қаласы, Колхозная көшесі-10А ғимарат, телефон: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872134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14630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эл.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srednyaya_3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@mail.kz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бос орындарға конкурс жариялайды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жүктеме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сағатқа сәйкес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келеді). 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1.Математика пәніңі мұғалімі -1 жүктеме 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2.Ағылшын тілі пәнінің мұғалімі -1 жүктеме 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3.Физика пәнінің мұғалімі -12 сағат 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4.Көркем еңбек пәні мұғалімі -1,5 жүктеме (аралас оқыту тілі)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5.Информатика пәнінің мұғалімі -1 жүктеме 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6.Биология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пәнінің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0,5 жүктеме (декреттік демалыс уақытында)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7.Химия пәнінің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0,5 жүктеме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декреттік демалыс уақытында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8.Музыка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пәнінің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0,5 жүктеме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(аралас оқыту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9.Қазақ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тілі мен әдебиеті пәнінің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1 жүктеме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(декреттік демалыс уақытында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10.Логопед -0,5 жүктеме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11.Ілеспе мұғалім – 1 жүктеме (аралас оқыту тілінде)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Пән мұғалімінің лауазымдық міндеттері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әлеуметтендіруге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құрметпен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педагогтің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әкесінің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сыпайы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стилін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этикетін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үйретеді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нысандарын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құралдарын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күнтізбелік-тақырыптық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бөлімге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түсініктемелермен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қорытындылары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журналдарды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көзделген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деңгейден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тұлғалық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жүйелі-белсенділік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нәтижелерге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жеткізуін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білімалушыларға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әзірлеуге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кестесіне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көлемде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қызығушылықтары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зерделейді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инклюзивті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бейімдейді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дамудағы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ауытқуларды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еңсеруге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жұмысты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интерактивті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цифрлық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ресурстарын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сабақтарды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қашықтықтан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ұйымдастырады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бірлестіктердің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қауымдастығының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желілік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қауымдастықтардың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отырыстарына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консилиумдарға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кәсіби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құзыреттілікті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қауіпсіздігі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өртке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өмірі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денсаулығын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алмастыратын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ынтымақтастықты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тізбесін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саласындағы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уәкілетті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құжаттарды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жемқорлыққа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Академиялық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адалдық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қағидаттарын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772400" cy="55446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қатысуға ниет білдірген адам төменде көрсетілген құжаттарды қабылдау мерзімінде келесі құжаттарды қағаз түрінде жолдайды: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осы Қағидаларға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10-қосымшаға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 нысан бойынша қоса берілетін құжаттардың тізбесін көрсете отырып, конкурсқа қатысу туралы өтініш;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2) жеке басын куәландыратын құжат не цифрлық құжаттар сервисінен алынған электронды құжат (идентификация үшін);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3) кадрларды есепке алу бойынша толтырылған жеке іс парағы (нақты тұрғылықты мекенжайы мен байланыс телефондары көрсетілген – 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98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9066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5) еңбек қызметін растайтын құжаттың көшірмесі (бар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бекітілген нысан бойынша денсаулық жағдайы туралы  анықтама (Нормативтік құқықтық актілерді мемлекеттік тіркеу тізімінде № 21579 болып тіркелген).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7) психоневрологиялық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8) наркологиялық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10) 11- қосымшаға сәйкес нысан бойынша педагогтің бос немесе уақытша бос лауазымына кандидаттың толтырылған бағалау парағы.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76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643</TotalTime>
  <Words>637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Пән мұғалімінің лауазымдық міндеттері </vt:lpstr>
      <vt:lpstr>Презентация PowerPoint</vt:lpstr>
      <vt:lpstr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         Конкурсқа қатысуға ниет білдірген адам төменде көрсетілген құжаттарды қабылдау мерзімінде келесі құжаттарды қағаз түрінде жолдайды:        1) осы Қағидаларға 10-қосымшаға сәйкес нысан бойынша қоса берілетін құжаттардың тізбесін көрсете отырып, конкурсқа қатысу туралы өтініш;       2) жеке басын куәландыратын құжат не цифрлық құжаттар сервисінен алынған электронды құжат (идентификация үшін);       3) кадрларды есепке алу бойынша толтырылған жеке іс парағы (нақты тұрғылықты мекенжайы мен байланыс телефондары көрсетілген – бар болса); </vt:lpstr>
      <vt:lpstr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        5) еңбек қызметін растайтын құжаттың көшірмесі (бар болса); 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бұйрығымен бекітілген нысан бойынша денсаулық жағдайы туралы  анықтама (Нормативтік құқықтық актілерді мемлекеттік тіркеу тізімінде № 21579 болып тіркелген).       7) психоневрологиялық ұйымнан анықтама;       8) наркологиялық ұйымнан анықтама; 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       10) 11- қосымшаға сәйкес нысан бойынша педагогтің бос немесе уақытша бос лауазымына кандидаттың толтырылған бағалау парағы.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Delux</cp:lastModifiedBy>
  <cp:revision>38</cp:revision>
  <dcterms:created xsi:type="dcterms:W3CDTF">2022-08-09T17:41:12Z</dcterms:created>
  <dcterms:modified xsi:type="dcterms:W3CDTF">2023-08-21T09:28:14Z</dcterms:modified>
</cp:coreProperties>
</file>