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7142543-799A-48A0-AD35-DD666B9DB0C8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8A63E01-BB60-40B3-8C61-52D43263871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534472" cy="1894362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Наглядная информация по изучению государственного языка </a:t>
            </a:r>
            <a:br>
              <a:rPr lang="ru-RU" sz="4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</a:br>
            <a:r>
              <a:rPr lang="ru-RU" sz="4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в работе с родителями</a:t>
            </a:r>
            <a:endParaRPr lang="ru-RU" sz="48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786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7347" y="764704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основных задач, стоящих на сегодняшний день, перед нами-педагогами детских садов: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билингвальное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обучение.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Билингвальное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обучение предполагает овладение ребенком в стенах детского сада двумя языками: русским и казахским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послании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страны народу «Казахстан 2030» говорится: «Народ будет мудр в воспитании потомства, заботясь о его здоровье, образовании и мировоззрении... Будущее поколение будет одинаково владеть казахским, русским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англиискими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языками, будет патриотом своей страны, известной и уважаемой во всем мире...»</a:t>
            </a:r>
          </a:p>
        </p:txBody>
      </p:sp>
    </p:spTree>
    <p:extLst>
      <p:ext uri="{BB962C8B-B14F-4D97-AF65-F5344CB8AC3E}">
        <p14:creationId xmlns:p14="http://schemas.microsoft.com/office/powerpoint/2010/main" val="43657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249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Двуязычие положительно сказывается на развитие памяти, сообразительности, быстроты реакции, умении понимать, анализировать. Дети, овладевшие в дошкольном возрасте двумя языками, как правило хорошо учатся, лучше других усваивают абстрактные науки, литературу и иностранные языки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родители очень хотят помочь своим детям в изучении казахского языка, но часто не знают как. </a:t>
            </a:r>
          </a:p>
        </p:txBody>
      </p:sp>
    </p:spTree>
    <p:extLst>
      <p:ext uri="{BB962C8B-B14F-4D97-AF65-F5344CB8AC3E}">
        <p14:creationId xmlns:p14="http://schemas.microsoft.com/office/powerpoint/2010/main" val="3942854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84742"/>
            <a:ext cx="842493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стоит начинать изучение казахского языка?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преподавателей казахского языка считают, что начинать изучение языка следует с дошкольного возраста — с двух, трех лет. Дело в том, что в этом возрасте ребята уже способны воспринимать достаточно большой объём новых знаний. Кроме того, дети этого возраста более восприимчивы к языкам, легко и с удовольствием копируют взрослых, не боятся сделать ошибку.</a:t>
            </a:r>
          </a:p>
        </p:txBody>
      </p:sp>
    </p:spTree>
    <p:extLst>
      <p:ext uri="{BB962C8B-B14F-4D97-AF65-F5344CB8AC3E}">
        <p14:creationId xmlns:p14="http://schemas.microsoft.com/office/powerpoint/2010/main" val="140239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903649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 ребёнок не хочет заниматься казахским?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нужно доброжелательно поговорить с ребёнком и выяснить, чем именно вызвано его нежелание. Основных причин две: 1) заниматься казахским ребёнку неинтересно и 2) заниматься казахским ему трудно.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у ребёнка нет интереса к казахскому языку, постарайтесь заинтересовать его с помощью обучающих мультфильмов, компьютерных программ, специальных детских сайтов об изучении казахского языка.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ребёнку трудно заниматься казахским языком, обязательно посоветуйтесь с преподавателем казахского языка в своей дошкольной организации. Именно преподаватель может подсказать вам, как лучше учить новые слова. Хороший специалист может сделать очень многое для того, чтобы решить ваши проблемы.</a:t>
            </a:r>
          </a:p>
        </p:txBody>
      </p:sp>
    </p:spTree>
    <p:extLst>
      <p:ext uri="{BB962C8B-B14F-4D97-AF65-F5344CB8AC3E}">
        <p14:creationId xmlns:p14="http://schemas.microsoft.com/office/powerpoint/2010/main" val="10173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220" y="764704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 ребёнком учить слова?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несколько советов. Карточки — просто и эффективно. Купите блок разноцветных одинаковых листочков (или нарежьте небольшие карточки из старых неиспользованных тетрадок). С одной стороны пишете казахское слово на другой стороне — перевод, а лучше рисунок. Карточки делайте вместе с детьми. Хранить карточки можно в специальных конвертах, конверты лучше подписывать по темам, например, «Цвета», «Цифры», «Эмоции (прилагательные)», «Животные» и так далее. Берите с собой эти конверты в транспорт, в очереди и играйте с ребёнком в карточки всегда, когда у вас образуется свободное время, которое бесполезно тратится. Вы даже не представляете себе, какой словарный запас можно приобрести за один год поездок в автобусе, например, в музыкальную школу!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Ещё один способ учить слова  — это подписывать вещи в комнате ребёнка, т.е. наклеивать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стикеры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не оставляют следов и довольно долго держатся на поверхностях. Подписать можно стол и лампу, стену и кровать, мяч и пианино — идея понятна.</a:t>
            </a:r>
          </a:p>
        </p:txBody>
      </p:sp>
    </p:spTree>
    <p:extLst>
      <p:ext uri="{BB962C8B-B14F-4D97-AF65-F5344CB8AC3E}">
        <p14:creationId xmlns:p14="http://schemas.microsoft.com/office/powerpoint/2010/main" val="146815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4969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научить ребёнка правильно произносить слова?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нужно обязательно отметить, что постановка правильного произношения — это долгий процесс, который требует большого количества упражнений на развитие у ребёнка слуха, умения различать звуки своего и родного языка, умения эти звуки правильно произносить. Если вы сами не знаете казахского, то лучшим способом помочь ребёнку освоить казахское произношение — это слушать вместе с ним и пытаться повторять слова за обучающими дисками с песнями и рифмовками, которые были начитаны носителями языка.</a:t>
            </a:r>
          </a:p>
        </p:txBody>
      </p:sp>
    </p:spTree>
    <p:extLst>
      <p:ext uri="{BB962C8B-B14F-4D97-AF65-F5344CB8AC3E}">
        <p14:creationId xmlns:p14="http://schemas.microsoft.com/office/powerpoint/2010/main" val="4245305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33054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же вы казахский знаете, то в принципе нужно с ребёнком делать то же самое — слушать аудио, пытаться повторять. Также родители, которые знают язык достаточно хорошо, могут играть с детьми в  весёлую игру на произношение. Игра состоит в том, чтобы брать предложение или стишок на русском и заменять в нём один «русский» звук на «казахский».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важно не отбить у детей желание заниматься казахским языком, принцип «не навреди!» верен и по отношению к педагогике. Запаситесь терпением, подберите интересный учебный материал с учётом индивидуальных особенностей вашего ребёнка. И помните! Чем меньше ребенок, тем больше у него шансов овладеть вторым языком в максимальном объеме и с нормальным произношением.</a:t>
            </a:r>
          </a:p>
        </p:txBody>
      </p:sp>
    </p:spTree>
    <p:extLst>
      <p:ext uri="{BB962C8B-B14F-4D97-AF65-F5344CB8AC3E}">
        <p14:creationId xmlns:p14="http://schemas.microsoft.com/office/powerpoint/2010/main" val="3770383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</TotalTime>
  <Words>335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Наглядная информация по изучению государственного языка  в работе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Наглядная информация по изучению государственного языка  в работе с родителями</dc:title>
  <dc:creator>HP</dc:creator>
  <cp:lastModifiedBy>HP</cp:lastModifiedBy>
  <cp:revision>2</cp:revision>
  <dcterms:created xsi:type="dcterms:W3CDTF">2021-08-02T08:21:01Z</dcterms:created>
  <dcterms:modified xsi:type="dcterms:W3CDTF">2023-11-14T06:31:40Z</dcterms:modified>
</cp:coreProperties>
</file>