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7632849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 преддверии Дня города Темиртау школьная библиотека поздравляет своих читателей с праздником и предлагает ознакомиться с тематической выставкой «</a:t>
            </a:r>
            <a:r>
              <a:rPr lang="ru-RU" b="1" dirty="0" smtClean="0">
                <a:solidFill>
                  <a:srgbClr val="FF0000"/>
                </a:solidFill>
              </a:rPr>
              <a:t>Люби и знай свой край родной»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760641" cy="332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2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26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2023-09-27T04:45:19Z</dcterms:created>
  <dcterms:modified xsi:type="dcterms:W3CDTF">2023-09-27T05:00:58Z</dcterms:modified>
</cp:coreProperties>
</file>