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58416" y="633090"/>
            <a:ext cx="7427168" cy="279591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Экскурсия   в историю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«Батыры казахской степи»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Desktop\библ 2023-2024\фото 2023\выставки\Батыры каз степи 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6" b="6054"/>
          <a:stretch/>
        </p:blipFill>
        <p:spPr bwMode="auto">
          <a:xfrm>
            <a:off x="415472" y="1916832"/>
            <a:ext cx="8477008" cy="360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957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2023-10-04T04:55:17Z</dcterms:created>
  <dcterms:modified xsi:type="dcterms:W3CDTF">2023-10-04T05:09:00Z</dcterms:modified>
</cp:coreProperties>
</file>