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3952A-97AE-4E21-8430-F996E5E5ABFC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9F71F-83F1-4649-BD54-F3B1131B1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51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0F25C-590C-4D8C-B7E5-91D39815726E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ECA46-1C82-49FC-84AE-C07E896B2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14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0DAE6-AF0B-4A57-BF12-534370A652D0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9E310-3BE5-4474-8065-2E66126FB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65AF0-BC60-4BB9-B544-B8C0DB2A8BAA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58C1-7986-4F05-8C8B-A93D78FDE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05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21DEB-C671-444F-A383-102565840D26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12BE2-C27A-496B-AFBE-B4B77BFFC2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19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74766-7A0E-4CBD-82DC-24823098D1C5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6DD24-5D3B-4A77-915B-FCCB489BD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64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F318F-417D-4DBC-8FD9-C7EA400CA3C5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32A7C-A67A-4E08-B121-736BAA9F7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17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199A-AC06-487C-9D58-E17F8CA0C2A5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71DF7-7B2E-4389-857D-DEC8F452D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9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CA97D-7194-481D-B4C2-36D7D6625D24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239AC-EE5D-4805-AF32-08F4E836E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67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5D72-D3F2-47E1-A0C1-870CA6FB0901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3FE21-2E0F-49C7-A909-E845202CA6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691A5-ED19-4807-970A-21EF4BA42A24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CA796-1CAF-4E33-B6EE-6E3174503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26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155CC3-5F35-4D87-8DDB-5753192DA82B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C189A7-0691-4C23-A12E-17E3675FC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USER\Desktop\выставки\dd13c394-c53e-4c03-b491-969bbef56f5a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9"/>
          <a:stretch/>
        </p:blipFill>
        <p:spPr bwMode="auto">
          <a:xfrm>
            <a:off x="1403648" y="332656"/>
            <a:ext cx="6480720" cy="609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1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0011</Template>
  <TotalTime>62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Arial</vt:lpstr>
      <vt:lpstr>0011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Дорогие читатели!</dc:title>
  <dc:creator>USER</dc:creator>
  <cp:lastModifiedBy>USER</cp:lastModifiedBy>
  <cp:revision>3</cp:revision>
  <dcterms:created xsi:type="dcterms:W3CDTF">2023-09-27T05:06:25Z</dcterms:created>
  <dcterms:modified xsi:type="dcterms:W3CDTF">2023-09-27T06:08:27Z</dcterms:modified>
</cp:coreProperties>
</file>