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48E20E-601B-4FA8-83BC-8C496EB0C688}" type="doc">
      <dgm:prSet loTypeId="urn:microsoft.com/office/officeart/2005/8/layout/target3" loCatId="relationship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A8ED5134-8302-4B43-BA19-80CE78994A42}">
      <dgm:prSet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ru-RU" sz="3200" b="1" i="0" baseline="0" dirty="0" err="1" smtClean="0">
              <a:solidFill>
                <a:srgbClr val="00B050"/>
              </a:solidFill>
              <a:latin typeface="Yu Gothic UI Semibold" pitchFamily="34" charset="-128"/>
              <a:ea typeface="Yu Gothic UI Semibold" pitchFamily="34" charset="-128"/>
            </a:rPr>
            <a:t>Экологиялық  жобалар</a:t>
          </a:r>
          <a:endParaRPr lang="ru-RU" sz="3200" b="1" i="0" baseline="0" dirty="0">
            <a:solidFill>
              <a:srgbClr val="00B050"/>
            </a:solidFill>
            <a:latin typeface="Yu Gothic UI Semibold" pitchFamily="34" charset="-128"/>
            <a:ea typeface="Yu Gothic UI Semibold" pitchFamily="34" charset="-128"/>
          </a:endParaRPr>
        </a:p>
      </dgm:t>
    </dgm:pt>
    <dgm:pt modelId="{31BC90B9-E852-4BAF-BCF2-007E14636166}" type="parTrans" cxnId="{8D09AF1F-A1DD-4042-80F5-01DB6A941FC4}">
      <dgm:prSet/>
      <dgm:spPr/>
      <dgm:t>
        <a:bodyPr/>
        <a:lstStyle/>
        <a:p>
          <a:endParaRPr lang="ru-RU"/>
        </a:p>
      </dgm:t>
    </dgm:pt>
    <dgm:pt modelId="{0503F291-D22D-4A79-B62E-3C538CEAFD8D}" type="sibTrans" cxnId="{8D09AF1F-A1DD-4042-80F5-01DB6A941FC4}">
      <dgm:prSet/>
      <dgm:spPr/>
      <dgm:t>
        <a:bodyPr/>
        <a:lstStyle/>
        <a:p>
          <a:endParaRPr lang="ru-RU"/>
        </a:p>
      </dgm:t>
    </dgm:pt>
    <dgm:pt modelId="{6E4D5BC1-F388-4E55-B30D-61DBA382F10D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3200" b="0" dirty="0" smtClean="0">
              <a:solidFill>
                <a:srgbClr val="00B050"/>
              </a:solidFill>
              <a:latin typeface="Yu Gothic UI Semibold" pitchFamily="34" charset="-128"/>
              <a:ea typeface="Yu Gothic UI Semibold" pitchFamily="34" charset="-128"/>
            </a:rPr>
            <a:t>Экологические проекты</a:t>
          </a:r>
          <a:endParaRPr lang="ru-RU" sz="3200" b="0" i="0" baseline="0" dirty="0">
            <a:solidFill>
              <a:srgbClr val="00B050"/>
            </a:solidFill>
            <a:latin typeface="Yu Gothic UI Semibold" pitchFamily="34" charset="-128"/>
            <a:ea typeface="Yu Gothic UI Semibold" pitchFamily="34" charset="-128"/>
          </a:endParaRPr>
        </a:p>
      </dgm:t>
    </dgm:pt>
    <dgm:pt modelId="{A3F7E33C-8960-4E97-B413-F622C476C198}" type="parTrans" cxnId="{DB833C94-6288-4619-8933-49CAD4046FBE}">
      <dgm:prSet/>
      <dgm:spPr/>
      <dgm:t>
        <a:bodyPr/>
        <a:lstStyle/>
        <a:p>
          <a:endParaRPr lang="ru-RU"/>
        </a:p>
      </dgm:t>
    </dgm:pt>
    <dgm:pt modelId="{14373485-E9FD-43CC-B00F-E4D8B254E5E3}" type="sibTrans" cxnId="{DB833C94-6288-4619-8933-49CAD4046FBE}">
      <dgm:prSet/>
      <dgm:spPr/>
      <dgm:t>
        <a:bodyPr/>
        <a:lstStyle/>
        <a:p>
          <a:endParaRPr lang="ru-RU"/>
        </a:p>
      </dgm:t>
    </dgm:pt>
    <dgm:pt modelId="{FDDC58BB-ED7F-4E18-9F13-132062025145}" type="pres">
      <dgm:prSet presAssocID="{B848E20E-601B-4FA8-83BC-8C496EB0C688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F3AF5ED6-A0E8-4CFF-9DAD-71DD8417FAF9}" type="pres">
      <dgm:prSet presAssocID="{A8ED5134-8302-4B43-BA19-80CE78994A42}" presName="circle1" presStyleLbl="node1" presStyleIdx="0" presStyleCnt="2"/>
      <dgm:spPr/>
    </dgm:pt>
    <dgm:pt modelId="{8B7C633B-7FBC-499B-9370-7072E5E7AE85}" type="pres">
      <dgm:prSet presAssocID="{A8ED5134-8302-4B43-BA19-80CE78994A42}" presName="space" presStyleCnt="0"/>
      <dgm:spPr/>
    </dgm:pt>
    <dgm:pt modelId="{7311485E-E4D8-48F3-8EB8-E513490AB7FE}" type="pres">
      <dgm:prSet presAssocID="{A8ED5134-8302-4B43-BA19-80CE78994A42}" presName="rect1" presStyleLbl="alignAcc1" presStyleIdx="0" presStyleCnt="2"/>
      <dgm:spPr/>
    </dgm:pt>
    <dgm:pt modelId="{3EF88FBC-B0C4-4E30-A15A-8E20D05C06C2}" type="pres">
      <dgm:prSet presAssocID="{6E4D5BC1-F388-4E55-B30D-61DBA382F10D}" presName="vertSpace2" presStyleLbl="node1" presStyleIdx="0" presStyleCnt="2"/>
      <dgm:spPr/>
    </dgm:pt>
    <dgm:pt modelId="{D4DFAEE0-DB66-4F26-A361-A685CA065155}" type="pres">
      <dgm:prSet presAssocID="{6E4D5BC1-F388-4E55-B30D-61DBA382F10D}" presName="circle2" presStyleLbl="node1" presStyleIdx="1" presStyleCnt="2"/>
      <dgm:spPr/>
    </dgm:pt>
    <dgm:pt modelId="{6C3E390E-AEE8-464D-B9D4-88C4F3F5CC02}" type="pres">
      <dgm:prSet presAssocID="{6E4D5BC1-F388-4E55-B30D-61DBA382F10D}" presName="rect2" presStyleLbl="alignAcc1" presStyleIdx="1" presStyleCnt="2"/>
      <dgm:spPr/>
    </dgm:pt>
    <dgm:pt modelId="{2357D635-8D49-4825-A026-9B0E098E08B6}" type="pres">
      <dgm:prSet presAssocID="{A8ED5134-8302-4B43-BA19-80CE78994A42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8E70916F-6CDB-44B7-97F9-58E056104E94}" type="pres">
      <dgm:prSet presAssocID="{6E4D5BC1-F388-4E55-B30D-61DBA382F10D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71031AE2-1256-48A9-9ED7-F432B88E7774}" type="presOf" srcId="{6E4D5BC1-F388-4E55-B30D-61DBA382F10D}" destId="{6C3E390E-AEE8-464D-B9D4-88C4F3F5CC02}" srcOrd="0" destOrd="0" presId="urn:microsoft.com/office/officeart/2005/8/layout/target3"/>
    <dgm:cxn modelId="{8D09AF1F-A1DD-4042-80F5-01DB6A941FC4}" srcId="{B848E20E-601B-4FA8-83BC-8C496EB0C688}" destId="{A8ED5134-8302-4B43-BA19-80CE78994A42}" srcOrd="0" destOrd="0" parTransId="{31BC90B9-E852-4BAF-BCF2-007E14636166}" sibTransId="{0503F291-D22D-4A79-B62E-3C538CEAFD8D}"/>
    <dgm:cxn modelId="{EA358FA7-EE20-4E22-B1AE-E40A173CFEC4}" type="presOf" srcId="{6E4D5BC1-F388-4E55-B30D-61DBA382F10D}" destId="{8E70916F-6CDB-44B7-97F9-58E056104E94}" srcOrd="1" destOrd="0" presId="urn:microsoft.com/office/officeart/2005/8/layout/target3"/>
    <dgm:cxn modelId="{DB833C94-6288-4619-8933-49CAD4046FBE}" srcId="{B848E20E-601B-4FA8-83BC-8C496EB0C688}" destId="{6E4D5BC1-F388-4E55-B30D-61DBA382F10D}" srcOrd="1" destOrd="0" parTransId="{A3F7E33C-8960-4E97-B413-F622C476C198}" sibTransId="{14373485-E9FD-43CC-B00F-E4D8B254E5E3}"/>
    <dgm:cxn modelId="{CBDC3495-BE4D-40ED-B8B2-BEC00143EF40}" type="presOf" srcId="{B848E20E-601B-4FA8-83BC-8C496EB0C688}" destId="{FDDC58BB-ED7F-4E18-9F13-132062025145}" srcOrd="0" destOrd="0" presId="urn:microsoft.com/office/officeart/2005/8/layout/target3"/>
    <dgm:cxn modelId="{C5FD11D5-381E-438D-B4A6-6EBAF2B84BC6}" type="presOf" srcId="{A8ED5134-8302-4B43-BA19-80CE78994A42}" destId="{2357D635-8D49-4825-A026-9B0E098E08B6}" srcOrd="1" destOrd="0" presId="urn:microsoft.com/office/officeart/2005/8/layout/target3"/>
    <dgm:cxn modelId="{5ED5A064-D4BE-46EC-A940-BC4EB36C8DA9}" type="presOf" srcId="{A8ED5134-8302-4B43-BA19-80CE78994A42}" destId="{7311485E-E4D8-48F3-8EB8-E513490AB7FE}" srcOrd="0" destOrd="0" presId="urn:microsoft.com/office/officeart/2005/8/layout/target3"/>
    <dgm:cxn modelId="{58AAD5BB-F398-49A1-A06E-B9A52BF003D3}" type="presParOf" srcId="{FDDC58BB-ED7F-4E18-9F13-132062025145}" destId="{F3AF5ED6-A0E8-4CFF-9DAD-71DD8417FAF9}" srcOrd="0" destOrd="0" presId="urn:microsoft.com/office/officeart/2005/8/layout/target3"/>
    <dgm:cxn modelId="{D1EF841C-17F9-4981-B3F4-163785775DFB}" type="presParOf" srcId="{FDDC58BB-ED7F-4E18-9F13-132062025145}" destId="{8B7C633B-7FBC-499B-9370-7072E5E7AE85}" srcOrd="1" destOrd="0" presId="urn:microsoft.com/office/officeart/2005/8/layout/target3"/>
    <dgm:cxn modelId="{544A8B9A-6C29-4DBF-AB45-4DF09E575345}" type="presParOf" srcId="{FDDC58BB-ED7F-4E18-9F13-132062025145}" destId="{7311485E-E4D8-48F3-8EB8-E513490AB7FE}" srcOrd="2" destOrd="0" presId="urn:microsoft.com/office/officeart/2005/8/layout/target3"/>
    <dgm:cxn modelId="{73478223-A267-4380-858B-D1BEED608264}" type="presParOf" srcId="{FDDC58BB-ED7F-4E18-9F13-132062025145}" destId="{3EF88FBC-B0C4-4E30-A15A-8E20D05C06C2}" srcOrd="3" destOrd="0" presId="urn:microsoft.com/office/officeart/2005/8/layout/target3"/>
    <dgm:cxn modelId="{06EB4A73-C67F-4AF0-80DE-5BF1A91CC235}" type="presParOf" srcId="{FDDC58BB-ED7F-4E18-9F13-132062025145}" destId="{D4DFAEE0-DB66-4F26-A361-A685CA065155}" srcOrd="4" destOrd="0" presId="urn:microsoft.com/office/officeart/2005/8/layout/target3"/>
    <dgm:cxn modelId="{84AA8D9A-F8BB-4163-BC6C-A582B8716050}" type="presParOf" srcId="{FDDC58BB-ED7F-4E18-9F13-132062025145}" destId="{6C3E390E-AEE8-464D-B9D4-88C4F3F5CC02}" srcOrd="5" destOrd="0" presId="urn:microsoft.com/office/officeart/2005/8/layout/target3"/>
    <dgm:cxn modelId="{D8F072D0-5513-4B15-8DFB-90769BD916B4}" type="presParOf" srcId="{FDDC58BB-ED7F-4E18-9F13-132062025145}" destId="{2357D635-8D49-4825-A026-9B0E098E08B6}" srcOrd="6" destOrd="0" presId="urn:microsoft.com/office/officeart/2005/8/layout/target3"/>
    <dgm:cxn modelId="{0302C5BA-C51A-4989-8DD6-649369BEBC80}" type="presParOf" srcId="{FDDC58BB-ED7F-4E18-9F13-132062025145}" destId="{8E70916F-6CDB-44B7-97F9-58E056104E94}" srcOrd="7" destOrd="0" presId="urn:microsoft.com/office/officeart/2005/8/layout/targe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Cкачать фон “Цветочный, зеленый” для презентаций PowerPoint, бесплатн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Cкачать фон “Цветочный, зеленый” для презентаций PowerPoint, бесплатн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Скачать фон бесплатно и без регистрации: Цветочный, зелены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Схема 7"/>
          <p:cNvGraphicFramePr/>
          <p:nvPr/>
        </p:nvGraphicFramePr>
        <p:xfrm>
          <a:off x="571472" y="285728"/>
          <a:ext cx="7572428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33" name="Picture 9" descr="https://konkursydetyam.ru/2018/beregi_nashu_planetu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4282" y="2071678"/>
            <a:ext cx="3643298" cy="36432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Скругленный прямоугольник 11"/>
          <p:cNvSpPr/>
          <p:nvPr/>
        </p:nvSpPr>
        <p:spPr>
          <a:xfrm>
            <a:off x="4000496" y="1928802"/>
            <a:ext cx="4714908" cy="11430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Қалдықтарды табысқа </a:t>
            </a:r>
            <a:r>
              <a:rPr lang="kk-KZ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айналдырайық!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Давай превратим отходы в </a:t>
            </a:r>
            <a:r>
              <a:rPr lang="ru-RU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доходы! 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1 Б и 3 Б классы</a:t>
            </a:r>
            <a:r>
              <a:rPr lang="kk-KZ" dirty="0" smtClean="0"/>
              <a:t> </a:t>
            </a:r>
            <a:endParaRPr lang="ru-RU" b="1" dirty="0">
              <a:solidFill>
                <a:srgbClr val="0070C0"/>
              </a:solidFill>
              <a:latin typeface="Yu Gothic UI Semibold" pitchFamily="34" charset="-128"/>
              <a:ea typeface="Yu Gothic UI Semibold" pitchFamily="34" charset="-128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00496" y="3214686"/>
            <a:ext cx="4714908" cy="10715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Заттардың айналымын жасайық! Создаем вещеворот. 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2 Б класс</a:t>
            </a:r>
            <a:endParaRPr lang="ru-RU" b="1" dirty="0">
              <a:solidFill>
                <a:srgbClr val="0070C0"/>
              </a:solidFill>
              <a:latin typeface="Yu Gothic UI Semibold" pitchFamily="34" charset="-128"/>
              <a:ea typeface="Yu Gothic UI Semibold" pitchFamily="34" charset="-128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000496" y="4429132"/>
            <a:ext cx="4714908" cy="10001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Ресурстарды үнемде!</a:t>
            </a:r>
          </a:p>
          <a:p>
            <a:pPr algn="ctr"/>
            <a:r>
              <a:rPr lang="kk-KZ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Экономь ресурсы! </a:t>
            </a:r>
            <a:endParaRPr lang="kk-KZ" b="1" dirty="0" smtClean="0">
              <a:solidFill>
                <a:srgbClr val="0070C0"/>
              </a:solidFill>
              <a:latin typeface="Yu Gothic UI Semibold" pitchFamily="34" charset="-128"/>
              <a:ea typeface="Yu Gothic UI Semibold" pitchFamily="34" charset="-128"/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4 </a:t>
            </a:r>
            <a:r>
              <a:rPr lang="ru-RU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Б класс</a:t>
            </a:r>
            <a:endParaRPr lang="ru-RU" b="1" dirty="0">
              <a:solidFill>
                <a:srgbClr val="0070C0"/>
              </a:solidFill>
              <a:latin typeface="Yu Gothic UI Semibold" pitchFamily="34" charset="-128"/>
              <a:ea typeface="Yu Gothic UI Semibold" pitchFamily="34" charset="-128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00496" y="5572140"/>
            <a:ext cx="4714908" cy="10715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Қайта </a:t>
            </a:r>
            <a:r>
              <a:rPr lang="kk-KZ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пайдалануға болатын </a:t>
            </a:r>
            <a:r>
              <a:rPr lang="kk-KZ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сөмке</a:t>
            </a:r>
          </a:p>
          <a:p>
            <a:pPr algn="ctr"/>
            <a:r>
              <a:rPr lang="kk-KZ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Многоразовая сумка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2 А </a:t>
            </a:r>
            <a:r>
              <a:rPr lang="ru-RU" b="1" dirty="0" err="1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және </a:t>
            </a:r>
            <a:r>
              <a:rPr lang="ru-RU" b="1" dirty="0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3-4 А </a:t>
            </a:r>
            <a:r>
              <a:rPr lang="ru-RU" b="1" dirty="0" err="1" smtClean="0">
                <a:solidFill>
                  <a:srgbClr val="0070C0"/>
                </a:solidFill>
                <a:latin typeface="Yu Gothic UI Semibold" pitchFamily="34" charset="-128"/>
                <a:ea typeface="Yu Gothic UI Semibold" pitchFamily="34" charset="-128"/>
              </a:rPr>
              <a:t>сыныптар</a:t>
            </a:r>
            <a:endParaRPr lang="ru-RU" b="1" dirty="0">
              <a:solidFill>
                <a:srgbClr val="0070C0"/>
              </a:solidFill>
              <a:latin typeface="Yu Gothic UI Semibold" pitchFamily="34" charset="-128"/>
              <a:ea typeface="Yu Gothic UI Semibold" pitchFamily="34" charset="-128"/>
            </a:endParaRPr>
          </a:p>
        </p:txBody>
      </p:sp>
      <p:pic>
        <p:nvPicPr>
          <p:cNvPr id="1044" name="Picture 20" descr="Mezhdunarodnyy konkurs proyektov “ECO Life”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5720" y="5715016"/>
            <a:ext cx="1408680" cy="1000108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1785918" y="5786454"/>
            <a:ext cx="2000264" cy="7858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70C0"/>
                </a:solidFill>
              </a:rPr>
              <a:t>“Кәрім Мыңбаев атындағы ЖББМ” 2023-2024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58</Words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School</dc:creator>
  <cp:lastModifiedBy>School</cp:lastModifiedBy>
  <cp:revision>2</cp:revision>
  <dcterms:created xsi:type="dcterms:W3CDTF">2024-01-09T08:41:56Z</dcterms:created>
  <dcterms:modified xsi:type="dcterms:W3CDTF">2024-01-09T09:46:24Z</dcterms:modified>
</cp:coreProperties>
</file>