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260648"/>
            <a:ext cx="8640960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235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260648"/>
            <a:ext cx="8280920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38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260648"/>
            <a:ext cx="8496943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191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260648"/>
            <a:ext cx="8352928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57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260648"/>
            <a:ext cx="8280920" cy="597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462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260648"/>
            <a:ext cx="8280920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77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332656"/>
            <a:ext cx="8352927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369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2024-02-06T09:29:17Z</dcterms:created>
  <dcterms:modified xsi:type="dcterms:W3CDTF">2024-02-06T09:31:29Z</dcterms:modified>
</cp:coreProperties>
</file>