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468" r:id="rId2"/>
    <p:sldId id="469" r:id="rId3"/>
    <p:sldId id="461" r:id="rId4"/>
    <p:sldId id="467" r:id="rId5"/>
    <p:sldId id="445" r:id="rId6"/>
    <p:sldId id="446" r:id="rId7"/>
    <p:sldId id="470" r:id="rId8"/>
    <p:sldId id="465" r:id="rId9"/>
    <p:sldId id="466" r:id="rId1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6" userDrawn="1">
          <p15:clr>
            <a:srgbClr val="A4A3A4"/>
          </p15:clr>
        </p15:guide>
        <p15:guide id="2" pos="3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2D9"/>
    <a:srgbClr val="F4FAFE"/>
    <a:srgbClr val="0187AD"/>
    <a:srgbClr val="0881A3"/>
    <a:srgbClr val="185ABA"/>
    <a:srgbClr val="1C6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4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84" y="1050"/>
      </p:cViewPr>
      <p:guideLst>
        <p:guide orient="horz" pos="2206"/>
        <p:guide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6C246-8828-4BA5-887A-4603DDDD600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4854CE-0984-48A7-80CC-1EA0FCC8002D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Мобильді</a:t>
          </a:r>
          <a:r>
            <a: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топ </a:t>
          </a:r>
          <a:r>
            <a:rPr lang="ru-RU" sz="14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кураторларын</a:t>
          </a:r>
          <a:r>
            <a: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оқыту</a:t>
          </a:r>
          <a:endParaRPr lang="ru-RU" sz="1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148502-ECB3-4289-BD6F-51A87A381655}" type="parTrans" cxnId="{6E82F65C-9FDB-4E8F-8A4A-726101BE577B}">
      <dgm:prSet/>
      <dgm:spPr/>
      <dgm:t>
        <a:bodyPr/>
        <a:lstStyle/>
        <a:p>
          <a:endParaRPr lang="ru-RU"/>
        </a:p>
      </dgm:t>
    </dgm:pt>
    <dgm:pt modelId="{2C6918F2-A9BB-43C1-BAA6-AAABDE12AEB9}" type="sibTrans" cxnId="{6E82F65C-9FDB-4E8F-8A4A-726101BE577B}">
      <dgm:prSet/>
      <dgm:spPr/>
      <dgm:t>
        <a:bodyPr/>
        <a:lstStyle/>
        <a:p>
          <a:endParaRPr lang="ru-RU"/>
        </a:p>
      </dgm:t>
    </dgm:pt>
    <dgm:pt modelId="{4ED49F9F-D926-495F-9ABD-6C6176693046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400" b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өңірлерде</a:t>
          </a:r>
          <a:r>
            <a:rPr lang="ru-RU" sz="14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түсіндіру</a:t>
          </a:r>
          <a:endParaRPr lang="ru-RU" sz="1400" b="0" dirty="0">
            <a:solidFill>
              <a:srgbClr val="002060"/>
            </a:solidFill>
          </a:endParaRPr>
        </a:p>
      </dgm:t>
    </dgm:pt>
    <dgm:pt modelId="{5B609721-BBE3-4BE4-A4A0-AC7A4FA9A684}" type="parTrans" cxnId="{E988B0BF-ABD0-44F1-B39B-78CBFCA413C5}">
      <dgm:prSet/>
      <dgm:spPr/>
      <dgm:t>
        <a:bodyPr/>
        <a:lstStyle/>
        <a:p>
          <a:endParaRPr lang="ru-RU"/>
        </a:p>
      </dgm:t>
    </dgm:pt>
    <dgm:pt modelId="{FC5E3FA3-EF1C-4A12-AEEC-6C9941657B2F}" type="sibTrans" cxnId="{E988B0BF-ABD0-44F1-B39B-78CBFCA413C5}">
      <dgm:prSet/>
      <dgm:spPr/>
      <dgm:t>
        <a:bodyPr/>
        <a:lstStyle/>
        <a:p>
          <a:endParaRPr lang="ru-RU"/>
        </a:p>
      </dgm:t>
    </dgm:pt>
    <dgm:pt modelId="{3B542DE8-5C15-43DD-AC25-376AAE098177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400" b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сұрақ-жауап</a:t>
          </a:r>
          <a:endParaRPr lang="ru-RU" sz="1400" b="0" dirty="0">
            <a:solidFill>
              <a:srgbClr val="002060"/>
            </a:solidFill>
          </a:endParaRPr>
        </a:p>
      </dgm:t>
    </dgm:pt>
    <dgm:pt modelId="{2BE1B7BC-F47A-43BC-A27C-ED18D82DA49C}" type="parTrans" cxnId="{9ED32B81-7A56-4C39-AB82-009E4F221C5B}">
      <dgm:prSet/>
      <dgm:spPr/>
      <dgm:t>
        <a:bodyPr/>
        <a:lstStyle/>
        <a:p>
          <a:endParaRPr lang="ru-RU"/>
        </a:p>
      </dgm:t>
    </dgm:pt>
    <dgm:pt modelId="{31ACCBF4-0D20-44F5-9200-D5A146FE17D0}" type="sibTrans" cxnId="{9ED32B81-7A56-4C39-AB82-009E4F221C5B}">
      <dgm:prSet/>
      <dgm:spPr/>
      <dgm:t>
        <a:bodyPr/>
        <a:lstStyle/>
        <a:p>
          <a:endParaRPr lang="ru-RU"/>
        </a:p>
      </dgm:t>
    </dgm:pt>
    <dgm:pt modelId="{5D0FE806-85D0-49F4-B9D1-BCDE94461586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kk-KZ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Call-</a:t>
          </a:r>
          <a:r>
            <a:rPr lang="ru-RU" sz="14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центр</a:t>
          </a:r>
          <a:r>
            <a:rPr lang="ru-KZ" sz="14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KZ" sz="14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сенім</a:t>
          </a:r>
          <a:r>
            <a:rPr lang="ru-RU" sz="14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телефоны
(</a:t>
          </a:r>
          <a:r>
            <a:rPr lang="ru-RU" sz="1400" b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облыстық</a:t>
          </a:r>
          <a:r>
            <a:rPr lang="ru-RU" sz="14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әдіс</a:t>
          </a:r>
          <a:r>
            <a:rPr lang="ru-RU" sz="14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400" b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кабинеті</a:t>
          </a:r>
          <a:r>
            <a:rPr lang="ru-RU" sz="14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 
40 </a:t>
          </a:r>
          <a:r>
            <a:rPr lang="ru-RU" sz="1400" b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адам</a:t>
          </a:r>
          <a:endParaRPr lang="ru-RU" sz="12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457B4D-D919-4150-9F18-B2465C7B2F3C}" type="parTrans" cxnId="{7B1EA6CB-8643-4F15-87D2-5718E0B8A4ED}">
      <dgm:prSet/>
      <dgm:spPr/>
      <dgm:t>
        <a:bodyPr/>
        <a:lstStyle/>
        <a:p>
          <a:endParaRPr lang="ru-RU"/>
        </a:p>
      </dgm:t>
    </dgm:pt>
    <dgm:pt modelId="{8AE0B326-69B9-4E3F-8E63-8DC05FC74893}" type="sibTrans" cxnId="{7B1EA6CB-8643-4F15-87D2-5718E0B8A4ED}">
      <dgm:prSet/>
      <dgm:spPr/>
      <dgm:t>
        <a:bodyPr/>
        <a:lstStyle/>
        <a:p>
          <a:endParaRPr lang="ru-RU"/>
        </a:p>
      </dgm:t>
    </dgm:pt>
    <dgm:pt modelId="{D7816B9A-866E-48D1-8B41-7BA47209E05B}">
      <dgm:prSet custT="1"/>
      <dgm:spPr>
        <a:solidFill>
          <a:schemeClr val="bg2"/>
        </a:solidFill>
      </dgm:spPr>
      <dgm:t>
        <a:bodyPr/>
        <a:lstStyle/>
        <a:p>
          <a:r>
            <a:rPr lang="ru-RU" sz="1400" b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үлестірме</a:t>
          </a:r>
          <a:r>
            <a:rPr lang="ru-RU" sz="14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материал</a:t>
          </a:r>
          <a:endParaRPr lang="ru-RU" sz="1400" b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8E358F-39DA-4343-A0AB-1771883364F5}" type="parTrans" cxnId="{683908F7-C1BF-436B-93C9-2CBF32FBEC8B}">
      <dgm:prSet/>
      <dgm:spPr/>
      <dgm:t>
        <a:bodyPr/>
        <a:lstStyle/>
        <a:p>
          <a:endParaRPr lang="ru-RU"/>
        </a:p>
      </dgm:t>
    </dgm:pt>
    <dgm:pt modelId="{27D2EED9-343D-4A14-A65A-690337B3FF75}" type="sibTrans" cxnId="{683908F7-C1BF-436B-93C9-2CBF32FBEC8B}">
      <dgm:prSet/>
      <dgm:spPr/>
      <dgm:t>
        <a:bodyPr/>
        <a:lstStyle/>
        <a:p>
          <a:endParaRPr lang="ru-RU"/>
        </a:p>
      </dgm:t>
    </dgm:pt>
    <dgm:pt modelId="{1E551635-2ECB-4F05-85AF-BEBC6BDC39C6}">
      <dgm:prSet custT="1"/>
      <dgm:spPr>
        <a:solidFill>
          <a:schemeClr val="bg2"/>
        </a:solidFill>
      </dgm:spPr>
      <dgm:t>
        <a:bodyPr/>
        <a:lstStyle/>
        <a:p>
          <a:r>
            <a:rPr lang="ru-RU" sz="1400" b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білім</a:t>
          </a:r>
          <a:r>
            <a:rPr lang="ru-RU" sz="14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беру </a:t>
          </a:r>
          <a:r>
            <a:rPr lang="ru-RU" sz="1400" b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ұйымдарында</a:t>
          </a:r>
          <a:r>
            <a:rPr lang="ru-RU" sz="14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түсіндіру</a:t>
          </a:r>
          <a:endParaRPr lang="ru-RU" sz="1400" b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ED7901-4A97-409D-91CD-9C10B7448138}" type="parTrans" cxnId="{D1530F8A-A891-4F5D-8DDD-1A1D01C3A22C}">
      <dgm:prSet/>
      <dgm:spPr/>
      <dgm:t>
        <a:bodyPr/>
        <a:lstStyle/>
        <a:p>
          <a:endParaRPr lang="ru-RU"/>
        </a:p>
      </dgm:t>
    </dgm:pt>
    <dgm:pt modelId="{D75D67F8-ED44-47BC-949E-C1CA7B25C8EB}" type="sibTrans" cxnId="{D1530F8A-A891-4F5D-8DDD-1A1D01C3A22C}">
      <dgm:prSet/>
      <dgm:spPr/>
      <dgm:t>
        <a:bodyPr/>
        <a:lstStyle/>
        <a:p>
          <a:endParaRPr lang="ru-RU"/>
        </a:p>
      </dgm:t>
    </dgm:pt>
    <dgm:pt modelId="{F3B72CFA-48B6-490D-9197-BC0D8E5864A7}" type="pres">
      <dgm:prSet presAssocID="{3286C246-8828-4BA5-887A-4603DDDD600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89FA11-9B18-45D9-B75B-0DA55BC29511}" type="pres">
      <dgm:prSet presAssocID="{434854CE-0984-48A7-80CC-1EA0FCC8002D}" presName="parTxOnly" presStyleLbl="node1" presStyleIdx="0" presStyleCnt="6" custScaleX="133747" custScaleY="152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B3E68-4D18-49B6-B0AD-407C0FDAC985}" type="pres">
      <dgm:prSet presAssocID="{2C6918F2-A9BB-43C1-BAA6-AAABDE12AEB9}" presName="parSpace" presStyleCnt="0"/>
      <dgm:spPr/>
    </dgm:pt>
    <dgm:pt modelId="{3B78683E-41E0-47C0-90DA-B9CA79EDB910}" type="pres">
      <dgm:prSet presAssocID="{4ED49F9F-D926-495F-9ABD-6C6176693046}" presName="parTxOnly" presStyleLbl="node1" presStyleIdx="1" presStyleCnt="6" custScaleX="147311" custScaleY="152915" custLinFactNeighborX="5098" custLinFactNeighborY="-1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04887E-E10D-43D8-82FC-BD70655F3644}" type="pres">
      <dgm:prSet presAssocID="{FC5E3FA3-EF1C-4A12-AEEC-6C9941657B2F}" presName="parSpace" presStyleCnt="0"/>
      <dgm:spPr/>
    </dgm:pt>
    <dgm:pt modelId="{5F11F1F7-3263-4857-9924-70CFDAB0DBD3}" type="pres">
      <dgm:prSet presAssocID="{1E551635-2ECB-4F05-85AF-BEBC6BDC39C6}" presName="parTxOnly" presStyleLbl="node1" presStyleIdx="2" presStyleCnt="6" custScaleX="159600" custScaleY="152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244ED-4016-42FD-9EFE-A5B5BB57D137}" type="pres">
      <dgm:prSet presAssocID="{D75D67F8-ED44-47BC-949E-C1CA7B25C8EB}" presName="parSpace" presStyleCnt="0"/>
      <dgm:spPr/>
    </dgm:pt>
    <dgm:pt modelId="{EC95A7B6-ADDD-4295-B0CB-51B4E8248665}" type="pres">
      <dgm:prSet presAssocID="{3B542DE8-5C15-43DD-AC25-376AAE098177}" presName="parTxOnly" presStyleLbl="node1" presStyleIdx="3" presStyleCnt="6" custScaleX="136833" custScaleY="152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7174E-C12E-49EC-9D17-2A36D425146F}" type="pres">
      <dgm:prSet presAssocID="{31ACCBF4-0D20-44F5-9200-D5A146FE17D0}" presName="parSpace" presStyleCnt="0"/>
      <dgm:spPr/>
    </dgm:pt>
    <dgm:pt modelId="{510DE032-5E15-4D1A-990D-1A7EDB48AF5C}" type="pres">
      <dgm:prSet presAssocID="{D7816B9A-866E-48D1-8B41-7BA47209E05B}" presName="parTxOnly" presStyleLbl="node1" presStyleIdx="4" presStyleCnt="6" custScaleX="146079" custScaleY="152915" custLinFactNeighborX="12060" custLinFactNeighborY="-1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4E4A2-4996-4840-967C-8F8ABF587243}" type="pres">
      <dgm:prSet presAssocID="{27D2EED9-343D-4A14-A65A-690337B3FF75}" presName="parSpace" presStyleCnt="0"/>
      <dgm:spPr/>
    </dgm:pt>
    <dgm:pt modelId="{B9185485-87B1-45FF-9B56-DEB6340B4E9C}" type="pres">
      <dgm:prSet presAssocID="{5D0FE806-85D0-49F4-B9D1-BCDE94461586}" presName="parTxOnly" presStyleLbl="node1" presStyleIdx="5" presStyleCnt="6" custScaleX="234826" custScaleY="152915" custLinFactNeighborX="-6304" custLinFactNeighborY="-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D32B81-7A56-4C39-AB82-009E4F221C5B}" srcId="{3286C246-8828-4BA5-887A-4603DDDD600F}" destId="{3B542DE8-5C15-43DD-AC25-376AAE098177}" srcOrd="3" destOrd="0" parTransId="{2BE1B7BC-F47A-43BC-A27C-ED18D82DA49C}" sibTransId="{31ACCBF4-0D20-44F5-9200-D5A146FE17D0}"/>
    <dgm:cxn modelId="{683908F7-C1BF-436B-93C9-2CBF32FBEC8B}" srcId="{3286C246-8828-4BA5-887A-4603DDDD600F}" destId="{D7816B9A-866E-48D1-8B41-7BA47209E05B}" srcOrd="4" destOrd="0" parTransId="{3C8E358F-39DA-4343-A0AB-1771883364F5}" sibTransId="{27D2EED9-343D-4A14-A65A-690337B3FF75}"/>
    <dgm:cxn modelId="{6A2D7BF0-B6BE-43B9-B1EF-0F47A18DB123}" type="presOf" srcId="{1E551635-2ECB-4F05-85AF-BEBC6BDC39C6}" destId="{5F11F1F7-3263-4857-9924-70CFDAB0DBD3}" srcOrd="0" destOrd="0" presId="urn:microsoft.com/office/officeart/2005/8/layout/hChevron3"/>
    <dgm:cxn modelId="{6E82F65C-9FDB-4E8F-8A4A-726101BE577B}" srcId="{3286C246-8828-4BA5-887A-4603DDDD600F}" destId="{434854CE-0984-48A7-80CC-1EA0FCC8002D}" srcOrd="0" destOrd="0" parTransId="{48148502-ECB3-4289-BD6F-51A87A381655}" sibTransId="{2C6918F2-A9BB-43C1-BAA6-AAABDE12AEB9}"/>
    <dgm:cxn modelId="{D1530F8A-A891-4F5D-8DDD-1A1D01C3A22C}" srcId="{3286C246-8828-4BA5-887A-4603DDDD600F}" destId="{1E551635-2ECB-4F05-85AF-BEBC6BDC39C6}" srcOrd="2" destOrd="0" parTransId="{7CED7901-4A97-409D-91CD-9C10B7448138}" sibTransId="{D75D67F8-ED44-47BC-949E-C1CA7B25C8EB}"/>
    <dgm:cxn modelId="{FB41DB8B-E6F3-4834-A362-B17687737C67}" type="presOf" srcId="{4ED49F9F-D926-495F-9ABD-6C6176693046}" destId="{3B78683E-41E0-47C0-90DA-B9CA79EDB910}" srcOrd="0" destOrd="0" presId="urn:microsoft.com/office/officeart/2005/8/layout/hChevron3"/>
    <dgm:cxn modelId="{9FC13617-076B-4FDB-A237-A92C983E4703}" type="presOf" srcId="{3B542DE8-5C15-43DD-AC25-376AAE098177}" destId="{EC95A7B6-ADDD-4295-B0CB-51B4E8248665}" srcOrd="0" destOrd="0" presId="urn:microsoft.com/office/officeart/2005/8/layout/hChevron3"/>
    <dgm:cxn modelId="{DD348987-A86C-4B96-B2B4-AF426A08873E}" type="presOf" srcId="{D7816B9A-866E-48D1-8B41-7BA47209E05B}" destId="{510DE032-5E15-4D1A-990D-1A7EDB48AF5C}" srcOrd="0" destOrd="0" presId="urn:microsoft.com/office/officeart/2005/8/layout/hChevron3"/>
    <dgm:cxn modelId="{E988B0BF-ABD0-44F1-B39B-78CBFCA413C5}" srcId="{3286C246-8828-4BA5-887A-4603DDDD600F}" destId="{4ED49F9F-D926-495F-9ABD-6C6176693046}" srcOrd="1" destOrd="0" parTransId="{5B609721-BBE3-4BE4-A4A0-AC7A4FA9A684}" sibTransId="{FC5E3FA3-EF1C-4A12-AEEC-6C9941657B2F}"/>
    <dgm:cxn modelId="{53ED4BBF-12EA-4062-A276-223F50D25AB0}" type="presOf" srcId="{5D0FE806-85D0-49F4-B9D1-BCDE94461586}" destId="{B9185485-87B1-45FF-9B56-DEB6340B4E9C}" srcOrd="0" destOrd="0" presId="urn:microsoft.com/office/officeart/2005/8/layout/hChevron3"/>
    <dgm:cxn modelId="{F0497252-24CF-4C50-8A45-AC423E974482}" type="presOf" srcId="{434854CE-0984-48A7-80CC-1EA0FCC8002D}" destId="{C289FA11-9B18-45D9-B75B-0DA55BC29511}" srcOrd="0" destOrd="0" presId="urn:microsoft.com/office/officeart/2005/8/layout/hChevron3"/>
    <dgm:cxn modelId="{59BF97F4-E4C7-4CC1-804C-C807486F1A19}" type="presOf" srcId="{3286C246-8828-4BA5-887A-4603DDDD600F}" destId="{F3B72CFA-48B6-490D-9197-BC0D8E5864A7}" srcOrd="0" destOrd="0" presId="urn:microsoft.com/office/officeart/2005/8/layout/hChevron3"/>
    <dgm:cxn modelId="{7B1EA6CB-8643-4F15-87D2-5718E0B8A4ED}" srcId="{3286C246-8828-4BA5-887A-4603DDDD600F}" destId="{5D0FE806-85D0-49F4-B9D1-BCDE94461586}" srcOrd="5" destOrd="0" parTransId="{CE457B4D-D919-4150-9F18-B2465C7B2F3C}" sibTransId="{8AE0B326-69B9-4E3F-8E63-8DC05FC74893}"/>
    <dgm:cxn modelId="{85BB23A7-28D9-464B-B3BF-107ABB43154A}" type="presParOf" srcId="{F3B72CFA-48B6-490D-9197-BC0D8E5864A7}" destId="{C289FA11-9B18-45D9-B75B-0DA55BC29511}" srcOrd="0" destOrd="0" presId="urn:microsoft.com/office/officeart/2005/8/layout/hChevron3"/>
    <dgm:cxn modelId="{754758C4-D419-44A6-9A3E-47332D57F3B0}" type="presParOf" srcId="{F3B72CFA-48B6-490D-9197-BC0D8E5864A7}" destId="{416B3E68-4D18-49B6-B0AD-407C0FDAC985}" srcOrd="1" destOrd="0" presId="urn:microsoft.com/office/officeart/2005/8/layout/hChevron3"/>
    <dgm:cxn modelId="{239418E1-1197-458C-81F5-15512410DC94}" type="presParOf" srcId="{F3B72CFA-48B6-490D-9197-BC0D8E5864A7}" destId="{3B78683E-41E0-47C0-90DA-B9CA79EDB910}" srcOrd="2" destOrd="0" presId="urn:microsoft.com/office/officeart/2005/8/layout/hChevron3"/>
    <dgm:cxn modelId="{75D63D95-6AB7-4F7B-8BD1-6ECB8230E07A}" type="presParOf" srcId="{F3B72CFA-48B6-490D-9197-BC0D8E5864A7}" destId="{1C04887E-E10D-43D8-82FC-BD70655F3644}" srcOrd="3" destOrd="0" presId="urn:microsoft.com/office/officeart/2005/8/layout/hChevron3"/>
    <dgm:cxn modelId="{F3B8ED27-4F15-44DD-AEFA-AB5CD90C7BF6}" type="presParOf" srcId="{F3B72CFA-48B6-490D-9197-BC0D8E5864A7}" destId="{5F11F1F7-3263-4857-9924-70CFDAB0DBD3}" srcOrd="4" destOrd="0" presId="urn:microsoft.com/office/officeart/2005/8/layout/hChevron3"/>
    <dgm:cxn modelId="{B41FABCA-D9BA-4A75-B79D-ACF2E6ACFF5A}" type="presParOf" srcId="{F3B72CFA-48B6-490D-9197-BC0D8E5864A7}" destId="{199244ED-4016-42FD-9EFE-A5B5BB57D137}" srcOrd="5" destOrd="0" presId="urn:microsoft.com/office/officeart/2005/8/layout/hChevron3"/>
    <dgm:cxn modelId="{39B2EBE7-440A-4483-9C56-6FF6FCD717C2}" type="presParOf" srcId="{F3B72CFA-48B6-490D-9197-BC0D8E5864A7}" destId="{EC95A7B6-ADDD-4295-B0CB-51B4E8248665}" srcOrd="6" destOrd="0" presId="urn:microsoft.com/office/officeart/2005/8/layout/hChevron3"/>
    <dgm:cxn modelId="{267B5E62-7375-42E7-AC7D-AC1A7854D273}" type="presParOf" srcId="{F3B72CFA-48B6-490D-9197-BC0D8E5864A7}" destId="{D0C7174E-C12E-49EC-9D17-2A36D425146F}" srcOrd="7" destOrd="0" presId="urn:microsoft.com/office/officeart/2005/8/layout/hChevron3"/>
    <dgm:cxn modelId="{D4B718BD-32A9-4590-9345-7745ECF66750}" type="presParOf" srcId="{F3B72CFA-48B6-490D-9197-BC0D8E5864A7}" destId="{510DE032-5E15-4D1A-990D-1A7EDB48AF5C}" srcOrd="8" destOrd="0" presId="urn:microsoft.com/office/officeart/2005/8/layout/hChevron3"/>
    <dgm:cxn modelId="{C409D9C6-C285-4882-9180-751FE6E91DEE}" type="presParOf" srcId="{F3B72CFA-48B6-490D-9197-BC0D8E5864A7}" destId="{5794E4A2-4996-4840-967C-8F8ABF587243}" srcOrd="9" destOrd="0" presId="urn:microsoft.com/office/officeart/2005/8/layout/hChevron3"/>
    <dgm:cxn modelId="{A53AAD83-FD32-4C0F-916D-9FBE74A85392}" type="presParOf" srcId="{F3B72CFA-48B6-490D-9197-BC0D8E5864A7}" destId="{B9185485-87B1-45FF-9B56-DEB6340B4E9C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8EAD4C-F371-4798-98B6-21EF51B1C7A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12A23C-0616-471A-8A04-79D8DB57C8F4}">
      <dgm:prSet phldrT="[Текст]" custT="1"/>
      <dgm:spPr/>
      <dgm:t>
        <a:bodyPr/>
        <a:lstStyle/>
        <a:p>
          <a:r>
            <a:rPr lang="ru-RU" sz="2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Аттестаттау</a:t>
          </a:r>
          <a:r>
            <a: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философиясы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148440-4504-4FB3-8A56-1F434E222A47}" type="parTrans" cxnId="{6F9A637C-0B4B-4038-8DFC-A8AC3AD96D0E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2A04C3-FAA0-4985-9E32-0442EE5AB590}" type="sibTrans" cxnId="{6F9A637C-0B4B-4038-8DFC-A8AC3AD96D0E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EB7414-A385-4EB7-880D-D2425480600E}">
      <dgm:prSet phldrT="[Текст]" custT="1"/>
      <dgm:spPr/>
      <dgm:t>
        <a:bodyPr/>
        <a:lstStyle/>
        <a:p>
          <a:r>
            <a:rPr lang="ru-RU" sz="2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Өтпелі</a:t>
          </a:r>
          <a:r>
            <a: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кезең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076FCE-2299-4788-9FD2-39F0FE8FE1E3}" type="parTrans" cxnId="{A3D28A83-27BB-4D5A-AA1D-CFE50B535D70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47704C-1046-4679-B93F-6EB715CA480B}" type="sibTrans" cxnId="{A3D28A83-27BB-4D5A-AA1D-CFE50B535D70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9CDF97-C75B-495E-861C-FA32B12AC7FB}">
      <dgm:prSet phldrT="[Текст]" custT="1"/>
      <dgm:spPr/>
      <dgm:t>
        <a:bodyPr/>
        <a:lstStyle/>
        <a:p>
          <a:r>
            <a:rPr lang="ru-RU" sz="2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Мұғалімді</a:t>
          </a:r>
          <a:r>
            <a: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бағалау</a:t>
          </a:r>
          <a:r>
            <a: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өлшемшарттары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5C03BC-CB5A-4F06-BEFC-75CFCB03ED65}" type="parTrans" cxnId="{0694FF8B-E875-47A5-99E0-9DD1B626CF19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80C99C-9D77-41BF-9E62-11BC1481F1DD}" type="sibTrans" cxnId="{0694FF8B-E875-47A5-99E0-9DD1B626CF19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BD5324-A97F-4FCF-8DFD-082908A1B371}">
      <dgm:prSet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«</a:t>
          </a:r>
          <a:r>
            <a:rPr lang="ru-RU" sz="2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Ұстаз</a:t>
          </a:r>
          <a:r>
            <a: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» </a:t>
          </a:r>
          <a:r>
            <a:rPr lang="ru-RU" sz="2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платформасының</a:t>
          </a:r>
          <a:r>
            <a: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жобасы</a:t>
          </a:r>
          <a:endParaRPr lang="ru-RU" sz="2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EF69AB-4754-410F-AE40-B7189AEA296C}" type="parTrans" cxnId="{6768B7EB-4C11-432B-8097-534F5A763EF9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4F2157-B577-4778-97FE-AFECCD426330}" type="sibTrans" cxnId="{6768B7EB-4C11-432B-8097-534F5A763EF9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F1CB0F-8FC4-4034-B86A-27741E10911A}" type="pres">
      <dgm:prSet presAssocID="{508EAD4C-F371-4798-98B6-21EF51B1C7A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3CE49B-5B3E-4619-9DFE-D7D5B106F834}" type="pres">
      <dgm:prSet presAssocID="{0012A23C-0616-471A-8A04-79D8DB57C8F4}" presName="comp" presStyleCnt="0"/>
      <dgm:spPr/>
    </dgm:pt>
    <dgm:pt modelId="{C595B6BA-252F-4024-9F88-E4740D594B27}" type="pres">
      <dgm:prSet presAssocID="{0012A23C-0616-471A-8A04-79D8DB57C8F4}" presName="box" presStyleLbl="node1" presStyleIdx="0" presStyleCnt="4"/>
      <dgm:spPr/>
      <dgm:t>
        <a:bodyPr/>
        <a:lstStyle/>
        <a:p>
          <a:endParaRPr lang="ru-RU"/>
        </a:p>
      </dgm:t>
    </dgm:pt>
    <dgm:pt modelId="{10B2C0C2-A79C-439E-AAE5-5BC7CB65655E}" type="pres">
      <dgm:prSet presAssocID="{0012A23C-0616-471A-8A04-79D8DB57C8F4}" presName="img" presStyleLbl="fgImgPlace1" presStyleIdx="0" presStyleCnt="4"/>
      <dgm:spPr/>
    </dgm:pt>
    <dgm:pt modelId="{14689CD2-6CEA-4987-9668-EDBD02E39846}" type="pres">
      <dgm:prSet presAssocID="{0012A23C-0616-471A-8A04-79D8DB57C8F4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37470-6655-4812-8D12-5B7F9911F371}" type="pres">
      <dgm:prSet presAssocID="{4F2A04C3-FAA0-4985-9E32-0442EE5AB590}" presName="spacer" presStyleCnt="0"/>
      <dgm:spPr/>
    </dgm:pt>
    <dgm:pt modelId="{2E04E6A3-161D-4EB5-957D-D4D379D15A17}" type="pres">
      <dgm:prSet presAssocID="{5BEB7414-A385-4EB7-880D-D2425480600E}" presName="comp" presStyleCnt="0"/>
      <dgm:spPr/>
    </dgm:pt>
    <dgm:pt modelId="{4B9C9433-2D9E-405C-9D91-A780DD6A252F}" type="pres">
      <dgm:prSet presAssocID="{5BEB7414-A385-4EB7-880D-D2425480600E}" presName="box" presStyleLbl="node1" presStyleIdx="1" presStyleCnt="4"/>
      <dgm:spPr/>
      <dgm:t>
        <a:bodyPr/>
        <a:lstStyle/>
        <a:p>
          <a:endParaRPr lang="ru-RU"/>
        </a:p>
      </dgm:t>
    </dgm:pt>
    <dgm:pt modelId="{BEB99BAD-BA50-433C-9F54-64B93F768FAE}" type="pres">
      <dgm:prSet presAssocID="{5BEB7414-A385-4EB7-880D-D2425480600E}" presName="img" presStyleLbl="fgImgPlace1" presStyleIdx="1" presStyleCnt="4"/>
      <dgm:spPr/>
    </dgm:pt>
    <dgm:pt modelId="{F6E0C0EE-EF1D-4CAC-87AD-7674060C460D}" type="pres">
      <dgm:prSet presAssocID="{5BEB7414-A385-4EB7-880D-D2425480600E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D48F4-BC23-4076-A576-09C62135057C}" type="pres">
      <dgm:prSet presAssocID="{4047704C-1046-4679-B93F-6EB715CA480B}" presName="spacer" presStyleCnt="0"/>
      <dgm:spPr/>
    </dgm:pt>
    <dgm:pt modelId="{465FD1E1-FAFB-46E4-8EC8-42615E83F6CF}" type="pres">
      <dgm:prSet presAssocID="{8B9CDF97-C75B-495E-861C-FA32B12AC7FB}" presName="comp" presStyleCnt="0"/>
      <dgm:spPr/>
    </dgm:pt>
    <dgm:pt modelId="{B31EFCA5-56D6-4D0B-9B67-D67ECF0F12CC}" type="pres">
      <dgm:prSet presAssocID="{8B9CDF97-C75B-495E-861C-FA32B12AC7FB}" presName="box" presStyleLbl="node1" presStyleIdx="2" presStyleCnt="4"/>
      <dgm:spPr/>
      <dgm:t>
        <a:bodyPr/>
        <a:lstStyle/>
        <a:p>
          <a:endParaRPr lang="ru-RU"/>
        </a:p>
      </dgm:t>
    </dgm:pt>
    <dgm:pt modelId="{AE0839E7-C4F1-4CFC-BA03-20A311B08517}" type="pres">
      <dgm:prSet presAssocID="{8B9CDF97-C75B-495E-861C-FA32B12AC7FB}" presName="img" presStyleLbl="fgImgPlace1" presStyleIdx="2" presStyleCnt="4"/>
      <dgm:spPr/>
    </dgm:pt>
    <dgm:pt modelId="{C439C715-4CB7-43C2-9E5D-073889200E8F}" type="pres">
      <dgm:prSet presAssocID="{8B9CDF97-C75B-495E-861C-FA32B12AC7F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2070C-3826-4A5D-BA64-3004C446CB06}" type="pres">
      <dgm:prSet presAssocID="{CC80C99C-9D77-41BF-9E62-11BC1481F1DD}" presName="spacer" presStyleCnt="0"/>
      <dgm:spPr/>
    </dgm:pt>
    <dgm:pt modelId="{1A7A0738-0EF4-44D3-AE23-8EA703AC5A21}" type="pres">
      <dgm:prSet presAssocID="{40BD5324-A97F-4FCF-8DFD-082908A1B371}" presName="comp" presStyleCnt="0"/>
      <dgm:spPr/>
    </dgm:pt>
    <dgm:pt modelId="{FE16DA75-8B50-493B-9A3F-562BD3D86B8E}" type="pres">
      <dgm:prSet presAssocID="{40BD5324-A97F-4FCF-8DFD-082908A1B371}" presName="box" presStyleLbl="node1" presStyleIdx="3" presStyleCnt="4"/>
      <dgm:spPr/>
      <dgm:t>
        <a:bodyPr/>
        <a:lstStyle/>
        <a:p>
          <a:endParaRPr lang="ru-RU"/>
        </a:p>
      </dgm:t>
    </dgm:pt>
    <dgm:pt modelId="{B26C4CEC-6D86-4B12-9012-0728D57208F2}" type="pres">
      <dgm:prSet presAssocID="{40BD5324-A97F-4FCF-8DFD-082908A1B371}" presName="img" presStyleLbl="fgImgPlace1" presStyleIdx="3" presStyleCnt="4"/>
      <dgm:spPr/>
    </dgm:pt>
    <dgm:pt modelId="{50145420-3F5F-4494-AA6E-A5B988DBC089}" type="pres">
      <dgm:prSet presAssocID="{40BD5324-A97F-4FCF-8DFD-082908A1B37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80F16E-9822-45BE-8CD9-91A6F7F19C0B}" type="presOf" srcId="{0012A23C-0616-471A-8A04-79D8DB57C8F4}" destId="{14689CD2-6CEA-4987-9668-EDBD02E39846}" srcOrd="1" destOrd="0" presId="urn:microsoft.com/office/officeart/2005/8/layout/vList4"/>
    <dgm:cxn modelId="{602DF229-B23C-45D9-B652-AB945780B871}" type="presOf" srcId="{5BEB7414-A385-4EB7-880D-D2425480600E}" destId="{F6E0C0EE-EF1D-4CAC-87AD-7674060C460D}" srcOrd="1" destOrd="0" presId="urn:microsoft.com/office/officeart/2005/8/layout/vList4"/>
    <dgm:cxn modelId="{0694FF8B-E875-47A5-99E0-9DD1B626CF19}" srcId="{508EAD4C-F371-4798-98B6-21EF51B1C7A1}" destId="{8B9CDF97-C75B-495E-861C-FA32B12AC7FB}" srcOrd="2" destOrd="0" parTransId="{655C03BC-CB5A-4F06-BEFC-75CFCB03ED65}" sibTransId="{CC80C99C-9D77-41BF-9E62-11BC1481F1DD}"/>
    <dgm:cxn modelId="{D1164B91-2678-43A4-A03D-7EB752464395}" type="presOf" srcId="{8B9CDF97-C75B-495E-861C-FA32B12AC7FB}" destId="{C439C715-4CB7-43C2-9E5D-073889200E8F}" srcOrd="1" destOrd="0" presId="urn:microsoft.com/office/officeart/2005/8/layout/vList4"/>
    <dgm:cxn modelId="{FAC1AC1D-9DDC-495D-880E-3F5CA2964CB2}" type="presOf" srcId="{40BD5324-A97F-4FCF-8DFD-082908A1B371}" destId="{50145420-3F5F-4494-AA6E-A5B988DBC089}" srcOrd="1" destOrd="0" presId="urn:microsoft.com/office/officeart/2005/8/layout/vList4"/>
    <dgm:cxn modelId="{251DF7DB-BA3A-4E36-AC18-9A10E77CF2D8}" type="presOf" srcId="{40BD5324-A97F-4FCF-8DFD-082908A1B371}" destId="{FE16DA75-8B50-493B-9A3F-562BD3D86B8E}" srcOrd="0" destOrd="0" presId="urn:microsoft.com/office/officeart/2005/8/layout/vList4"/>
    <dgm:cxn modelId="{6768B7EB-4C11-432B-8097-534F5A763EF9}" srcId="{508EAD4C-F371-4798-98B6-21EF51B1C7A1}" destId="{40BD5324-A97F-4FCF-8DFD-082908A1B371}" srcOrd="3" destOrd="0" parTransId="{E0EF69AB-4754-410F-AE40-B7189AEA296C}" sibTransId="{2A4F2157-B577-4778-97FE-AFECCD426330}"/>
    <dgm:cxn modelId="{141756B1-3E87-4469-B73C-E097FCCB4CBE}" type="presOf" srcId="{8B9CDF97-C75B-495E-861C-FA32B12AC7FB}" destId="{B31EFCA5-56D6-4D0B-9B67-D67ECF0F12CC}" srcOrd="0" destOrd="0" presId="urn:microsoft.com/office/officeart/2005/8/layout/vList4"/>
    <dgm:cxn modelId="{ED971117-1889-4A2E-8EDA-97D88A268073}" type="presOf" srcId="{508EAD4C-F371-4798-98B6-21EF51B1C7A1}" destId="{55F1CB0F-8FC4-4034-B86A-27741E10911A}" srcOrd="0" destOrd="0" presId="urn:microsoft.com/office/officeart/2005/8/layout/vList4"/>
    <dgm:cxn modelId="{BCDA1798-4110-495A-A96F-35D1257EDA22}" type="presOf" srcId="{0012A23C-0616-471A-8A04-79D8DB57C8F4}" destId="{C595B6BA-252F-4024-9F88-E4740D594B27}" srcOrd="0" destOrd="0" presId="urn:microsoft.com/office/officeart/2005/8/layout/vList4"/>
    <dgm:cxn modelId="{EC350225-8997-4ED4-9AC0-8D569250BEC9}" type="presOf" srcId="{5BEB7414-A385-4EB7-880D-D2425480600E}" destId="{4B9C9433-2D9E-405C-9D91-A780DD6A252F}" srcOrd="0" destOrd="0" presId="urn:microsoft.com/office/officeart/2005/8/layout/vList4"/>
    <dgm:cxn modelId="{A3D28A83-27BB-4D5A-AA1D-CFE50B535D70}" srcId="{508EAD4C-F371-4798-98B6-21EF51B1C7A1}" destId="{5BEB7414-A385-4EB7-880D-D2425480600E}" srcOrd="1" destOrd="0" parTransId="{AA076FCE-2299-4788-9FD2-39F0FE8FE1E3}" sibTransId="{4047704C-1046-4679-B93F-6EB715CA480B}"/>
    <dgm:cxn modelId="{6F9A637C-0B4B-4038-8DFC-A8AC3AD96D0E}" srcId="{508EAD4C-F371-4798-98B6-21EF51B1C7A1}" destId="{0012A23C-0616-471A-8A04-79D8DB57C8F4}" srcOrd="0" destOrd="0" parTransId="{87148440-4504-4FB3-8A56-1F434E222A47}" sibTransId="{4F2A04C3-FAA0-4985-9E32-0442EE5AB590}"/>
    <dgm:cxn modelId="{C3AE07C2-9F96-406F-8472-46E6C8C9A793}" type="presParOf" srcId="{55F1CB0F-8FC4-4034-B86A-27741E10911A}" destId="{FF3CE49B-5B3E-4619-9DFE-D7D5B106F834}" srcOrd="0" destOrd="0" presId="urn:microsoft.com/office/officeart/2005/8/layout/vList4"/>
    <dgm:cxn modelId="{9A176838-69D3-4F0C-A80C-E8AE3A9F28FF}" type="presParOf" srcId="{FF3CE49B-5B3E-4619-9DFE-D7D5B106F834}" destId="{C595B6BA-252F-4024-9F88-E4740D594B27}" srcOrd="0" destOrd="0" presId="urn:microsoft.com/office/officeart/2005/8/layout/vList4"/>
    <dgm:cxn modelId="{D30D8A50-81DD-4731-A503-2B9A89E32543}" type="presParOf" srcId="{FF3CE49B-5B3E-4619-9DFE-D7D5B106F834}" destId="{10B2C0C2-A79C-439E-AAE5-5BC7CB65655E}" srcOrd="1" destOrd="0" presId="urn:microsoft.com/office/officeart/2005/8/layout/vList4"/>
    <dgm:cxn modelId="{9F4FAF2C-B6A1-47E4-8F78-71B9DCDEE8C7}" type="presParOf" srcId="{FF3CE49B-5B3E-4619-9DFE-D7D5B106F834}" destId="{14689CD2-6CEA-4987-9668-EDBD02E39846}" srcOrd="2" destOrd="0" presId="urn:microsoft.com/office/officeart/2005/8/layout/vList4"/>
    <dgm:cxn modelId="{EB16F88D-A12D-4DF1-8D13-ACC7C6D0F623}" type="presParOf" srcId="{55F1CB0F-8FC4-4034-B86A-27741E10911A}" destId="{DB237470-6655-4812-8D12-5B7F9911F371}" srcOrd="1" destOrd="0" presId="urn:microsoft.com/office/officeart/2005/8/layout/vList4"/>
    <dgm:cxn modelId="{4E2C4DEF-71C4-4C5E-9E9E-BB4AC7E9B5C1}" type="presParOf" srcId="{55F1CB0F-8FC4-4034-B86A-27741E10911A}" destId="{2E04E6A3-161D-4EB5-957D-D4D379D15A17}" srcOrd="2" destOrd="0" presId="urn:microsoft.com/office/officeart/2005/8/layout/vList4"/>
    <dgm:cxn modelId="{1B87ED78-7A27-44B9-9168-EF54B5A95AB5}" type="presParOf" srcId="{2E04E6A3-161D-4EB5-957D-D4D379D15A17}" destId="{4B9C9433-2D9E-405C-9D91-A780DD6A252F}" srcOrd="0" destOrd="0" presId="urn:microsoft.com/office/officeart/2005/8/layout/vList4"/>
    <dgm:cxn modelId="{48699160-BBC7-4673-9C46-DF8A02540E92}" type="presParOf" srcId="{2E04E6A3-161D-4EB5-957D-D4D379D15A17}" destId="{BEB99BAD-BA50-433C-9F54-64B93F768FAE}" srcOrd="1" destOrd="0" presId="urn:microsoft.com/office/officeart/2005/8/layout/vList4"/>
    <dgm:cxn modelId="{1BA6B5F8-46E8-448A-B5CD-29410A804D1D}" type="presParOf" srcId="{2E04E6A3-161D-4EB5-957D-D4D379D15A17}" destId="{F6E0C0EE-EF1D-4CAC-87AD-7674060C460D}" srcOrd="2" destOrd="0" presId="urn:microsoft.com/office/officeart/2005/8/layout/vList4"/>
    <dgm:cxn modelId="{B2B5D941-D2CC-43C3-9D06-A3B56096C95B}" type="presParOf" srcId="{55F1CB0F-8FC4-4034-B86A-27741E10911A}" destId="{6E3D48F4-BC23-4076-A576-09C62135057C}" srcOrd="3" destOrd="0" presId="urn:microsoft.com/office/officeart/2005/8/layout/vList4"/>
    <dgm:cxn modelId="{5424B6B0-F087-46DF-ADEB-1F264D2FC603}" type="presParOf" srcId="{55F1CB0F-8FC4-4034-B86A-27741E10911A}" destId="{465FD1E1-FAFB-46E4-8EC8-42615E83F6CF}" srcOrd="4" destOrd="0" presId="urn:microsoft.com/office/officeart/2005/8/layout/vList4"/>
    <dgm:cxn modelId="{F731ADCE-778D-4306-BAD1-8C962D416E3C}" type="presParOf" srcId="{465FD1E1-FAFB-46E4-8EC8-42615E83F6CF}" destId="{B31EFCA5-56D6-4D0B-9B67-D67ECF0F12CC}" srcOrd="0" destOrd="0" presId="urn:microsoft.com/office/officeart/2005/8/layout/vList4"/>
    <dgm:cxn modelId="{697C08EB-2B18-4DE7-8E04-8E2E4DCD92D4}" type="presParOf" srcId="{465FD1E1-FAFB-46E4-8EC8-42615E83F6CF}" destId="{AE0839E7-C4F1-4CFC-BA03-20A311B08517}" srcOrd="1" destOrd="0" presId="urn:microsoft.com/office/officeart/2005/8/layout/vList4"/>
    <dgm:cxn modelId="{BCEF1B43-65BA-42DD-A9C9-C8F7470C3639}" type="presParOf" srcId="{465FD1E1-FAFB-46E4-8EC8-42615E83F6CF}" destId="{C439C715-4CB7-43C2-9E5D-073889200E8F}" srcOrd="2" destOrd="0" presId="urn:microsoft.com/office/officeart/2005/8/layout/vList4"/>
    <dgm:cxn modelId="{4CEE11CD-9886-49BF-8A39-41C26F852245}" type="presParOf" srcId="{55F1CB0F-8FC4-4034-B86A-27741E10911A}" destId="{D822070C-3826-4A5D-BA64-3004C446CB06}" srcOrd="5" destOrd="0" presId="urn:microsoft.com/office/officeart/2005/8/layout/vList4"/>
    <dgm:cxn modelId="{7CFC4899-A3F3-472F-AE71-C5EE341B375F}" type="presParOf" srcId="{55F1CB0F-8FC4-4034-B86A-27741E10911A}" destId="{1A7A0738-0EF4-44D3-AE23-8EA703AC5A21}" srcOrd="6" destOrd="0" presId="urn:microsoft.com/office/officeart/2005/8/layout/vList4"/>
    <dgm:cxn modelId="{2CBC694C-BC39-4ADB-96EF-8C96CE9A23FC}" type="presParOf" srcId="{1A7A0738-0EF4-44D3-AE23-8EA703AC5A21}" destId="{FE16DA75-8B50-493B-9A3F-562BD3D86B8E}" srcOrd="0" destOrd="0" presId="urn:microsoft.com/office/officeart/2005/8/layout/vList4"/>
    <dgm:cxn modelId="{D81CD89B-44D0-4E19-AE1F-1279ECD5DB0D}" type="presParOf" srcId="{1A7A0738-0EF4-44D3-AE23-8EA703AC5A21}" destId="{B26C4CEC-6D86-4B12-9012-0728D57208F2}" srcOrd="1" destOrd="0" presId="urn:microsoft.com/office/officeart/2005/8/layout/vList4"/>
    <dgm:cxn modelId="{255D95D5-A3B3-48B4-B8CC-7D5EF786B7AF}" type="presParOf" srcId="{1A7A0738-0EF4-44D3-AE23-8EA703AC5A21}" destId="{50145420-3F5F-4494-AA6E-A5B988DBC08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9FA11-9B18-45D9-B75B-0DA55BC29511}">
      <dsp:nvSpPr>
        <dsp:cNvPr id="0" name=""/>
        <dsp:cNvSpPr/>
      </dsp:nvSpPr>
      <dsp:spPr>
        <a:xfrm>
          <a:off x="2070" y="752892"/>
          <a:ext cx="1820196" cy="832423"/>
        </a:xfrm>
        <a:prstGeom prst="homePlat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Мобильді</a:t>
          </a:r>
          <a:r>
            <a:rPr 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топ </a:t>
          </a:r>
          <a:r>
            <a:rPr lang="ru-RU" sz="14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кураторларын</a:t>
          </a:r>
          <a:r>
            <a:rPr 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оқыту</a:t>
          </a:r>
          <a:endParaRPr lang="ru-RU" sz="1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70" y="752892"/>
        <a:ext cx="1612090" cy="832423"/>
      </dsp:txXfrm>
    </dsp:sp>
    <dsp:sp modelId="{3B78683E-41E0-47C0-90DA-B9CA79EDB910}">
      <dsp:nvSpPr>
        <dsp:cNvPr id="0" name=""/>
        <dsp:cNvSpPr/>
      </dsp:nvSpPr>
      <dsp:spPr>
        <a:xfrm>
          <a:off x="1563957" y="746175"/>
          <a:ext cx="2004792" cy="832423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өңірлерде</a:t>
          </a:r>
          <a:r>
            <a:rPr lang="ru-RU" sz="1400" b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түсіндіру</a:t>
          </a:r>
          <a:endParaRPr lang="ru-RU" sz="1400" b="0" kern="1200" dirty="0">
            <a:solidFill>
              <a:srgbClr val="002060"/>
            </a:solidFill>
          </a:endParaRPr>
        </a:p>
      </dsp:txBody>
      <dsp:txXfrm>
        <a:off x="1980169" y="746175"/>
        <a:ext cx="1172369" cy="832423"/>
      </dsp:txXfrm>
    </dsp:sp>
    <dsp:sp modelId="{5F11F1F7-3263-4857-9924-70CFDAB0DBD3}">
      <dsp:nvSpPr>
        <dsp:cNvPr id="0" name=""/>
        <dsp:cNvSpPr/>
      </dsp:nvSpPr>
      <dsp:spPr>
        <a:xfrm>
          <a:off x="3282689" y="752892"/>
          <a:ext cx="2172036" cy="832423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білім</a:t>
          </a:r>
          <a:r>
            <a:rPr lang="ru-RU" sz="1400" b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беру </a:t>
          </a:r>
          <a:r>
            <a:rPr lang="ru-RU" sz="1400" b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ұйымдарында</a:t>
          </a:r>
          <a:r>
            <a:rPr lang="ru-RU" sz="1400" b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түсіндіру</a:t>
          </a:r>
          <a:endParaRPr lang="ru-RU" sz="1400" b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98901" y="752892"/>
        <a:ext cx="1339613" cy="832423"/>
      </dsp:txXfrm>
    </dsp:sp>
    <dsp:sp modelId="{EC95A7B6-ADDD-4295-B0CB-51B4E8248665}">
      <dsp:nvSpPr>
        <dsp:cNvPr id="0" name=""/>
        <dsp:cNvSpPr/>
      </dsp:nvSpPr>
      <dsp:spPr>
        <a:xfrm>
          <a:off x="5182540" y="752892"/>
          <a:ext cx="1862194" cy="832423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сұрақ-жауап</a:t>
          </a:r>
          <a:endParaRPr lang="ru-RU" sz="1400" b="0" kern="1200" dirty="0">
            <a:solidFill>
              <a:srgbClr val="002060"/>
            </a:solidFill>
          </a:endParaRPr>
        </a:p>
      </dsp:txBody>
      <dsp:txXfrm>
        <a:off x="5598752" y="752892"/>
        <a:ext cx="1029771" cy="832423"/>
      </dsp:txXfrm>
    </dsp:sp>
    <dsp:sp modelId="{510DE032-5E15-4D1A-990D-1A7EDB48AF5C}">
      <dsp:nvSpPr>
        <dsp:cNvPr id="0" name=""/>
        <dsp:cNvSpPr/>
      </dsp:nvSpPr>
      <dsp:spPr>
        <a:xfrm>
          <a:off x="6805376" y="746033"/>
          <a:ext cx="1988026" cy="832423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үлестірме</a:t>
          </a:r>
          <a:r>
            <a:rPr lang="ru-RU" sz="1400" b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материал</a:t>
          </a:r>
          <a:endParaRPr lang="ru-RU" sz="1400" b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21588" y="746033"/>
        <a:ext cx="1155603" cy="832423"/>
      </dsp:txXfrm>
    </dsp:sp>
    <dsp:sp modelId="{B9185485-87B1-45FF-9B56-DEB6340B4E9C}">
      <dsp:nvSpPr>
        <dsp:cNvPr id="0" name=""/>
        <dsp:cNvSpPr/>
      </dsp:nvSpPr>
      <dsp:spPr>
        <a:xfrm>
          <a:off x="8471233" y="752179"/>
          <a:ext cx="3195806" cy="832423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k-KZ" sz="1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Call-</a:t>
          </a:r>
          <a:r>
            <a:rPr lang="ru-RU" sz="14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центр</a:t>
          </a:r>
          <a:r>
            <a:rPr lang="ru-KZ" sz="14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KZ" sz="14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сенім</a:t>
          </a:r>
          <a:r>
            <a:rPr lang="ru-RU" sz="1400" b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телефоны
(</a:t>
          </a:r>
          <a:r>
            <a:rPr lang="ru-RU" sz="1400" b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облыстық</a:t>
          </a:r>
          <a:r>
            <a:rPr lang="ru-RU" sz="1400" b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әдіс</a:t>
          </a:r>
          <a:r>
            <a:rPr lang="ru-RU" sz="1400" b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400" b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кабинеті</a:t>
          </a:r>
          <a:r>
            <a:rPr lang="ru-RU" sz="1400" b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 
40 </a:t>
          </a:r>
          <a:r>
            <a:rPr lang="ru-RU" sz="1400" b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адам</a:t>
          </a:r>
          <a:endParaRPr lang="ru-RU" sz="12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87445" y="752179"/>
        <a:ext cx="2363383" cy="8324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5B6BA-252F-4024-9F88-E4740D594B27}">
      <dsp:nvSpPr>
        <dsp:cNvPr id="0" name=""/>
        <dsp:cNvSpPr/>
      </dsp:nvSpPr>
      <dsp:spPr>
        <a:xfrm>
          <a:off x="0" y="0"/>
          <a:ext cx="9181869" cy="729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Аттестаттау</a:t>
          </a:r>
          <a:r>
            <a:rPr lang="ru-RU" sz="2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философиясы</a:t>
          </a: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09328" y="0"/>
        <a:ext cx="7272540" cy="729551"/>
      </dsp:txXfrm>
    </dsp:sp>
    <dsp:sp modelId="{10B2C0C2-A79C-439E-AAE5-5BC7CB65655E}">
      <dsp:nvSpPr>
        <dsp:cNvPr id="0" name=""/>
        <dsp:cNvSpPr/>
      </dsp:nvSpPr>
      <dsp:spPr>
        <a:xfrm>
          <a:off x="72955" y="72955"/>
          <a:ext cx="1836373" cy="58364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C9433-2D9E-405C-9D91-A780DD6A252F}">
      <dsp:nvSpPr>
        <dsp:cNvPr id="0" name=""/>
        <dsp:cNvSpPr/>
      </dsp:nvSpPr>
      <dsp:spPr>
        <a:xfrm>
          <a:off x="0" y="802506"/>
          <a:ext cx="9181869" cy="729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Өтпелі</a:t>
          </a:r>
          <a:r>
            <a:rPr lang="ru-RU" sz="2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кезең</a:t>
          </a: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09328" y="802506"/>
        <a:ext cx="7272540" cy="729551"/>
      </dsp:txXfrm>
    </dsp:sp>
    <dsp:sp modelId="{BEB99BAD-BA50-433C-9F54-64B93F768FAE}">
      <dsp:nvSpPr>
        <dsp:cNvPr id="0" name=""/>
        <dsp:cNvSpPr/>
      </dsp:nvSpPr>
      <dsp:spPr>
        <a:xfrm>
          <a:off x="72955" y="875461"/>
          <a:ext cx="1836373" cy="58364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EFCA5-56D6-4D0B-9B67-D67ECF0F12CC}">
      <dsp:nvSpPr>
        <dsp:cNvPr id="0" name=""/>
        <dsp:cNvSpPr/>
      </dsp:nvSpPr>
      <dsp:spPr>
        <a:xfrm>
          <a:off x="0" y="1605012"/>
          <a:ext cx="9181869" cy="729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Мұғалімді</a:t>
          </a:r>
          <a:r>
            <a:rPr lang="ru-RU" sz="2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бағалау</a:t>
          </a:r>
          <a:r>
            <a:rPr lang="ru-RU" sz="2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өлшемшарттары</a:t>
          </a: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09328" y="1605012"/>
        <a:ext cx="7272540" cy="729551"/>
      </dsp:txXfrm>
    </dsp:sp>
    <dsp:sp modelId="{AE0839E7-C4F1-4CFC-BA03-20A311B08517}">
      <dsp:nvSpPr>
        <dsp:cNvPr id="0" name=""/>
        <dsp:cNvSpPr/>
      </dsp:nvSpPr>
      <dsp:spPr>
        <a:xfrm>
          <a:off x="72955" y="1677967"/>
          <a:ext cx="1836373" cy="58364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6DA75-8B50-493B-9A3F-562BD3D86B8E}">
      <dsp:nvSpPr>
        <dsp:cNvPr id="0" name=""/>
        <dsp:cNvSpPr/>
      </dsp:nvSpPr>
      <dsp:spPr>
        <a:xfrm>
          <a:off x="0" y="2407518"/>
          <a:ext cx="9181869" cy="729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«</a:t>
          </a:r>
          <a:r>
            <a:rPr lang="ru-RU" sz="2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Ұстаз</a:t>
          </a:r>
          <a:r>
            <a:rPr lang="ru-RU" sz="2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» </a:t>
          </a:r>
          <a:r>
            <a:rPr lang="ru-RU" sz="2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платформасының</a:t>
          </a:r>
          <a:r>
            <a:rPr lang="ru-RU" sz="2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жобасы</a:t>
          </a:r>
          <a:endParaRPr lang="ru-RU" sz="28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09328" y="2407518"/>
        <a:ext cx="7272540" cy="729551"/>
      </dsp:txXfrm>
    </dsp:sp>
    <dsp:sp modelId="{B26C4CEC-6D86-4B12-9012-0728D57208F2}">
      <dsp:nvSpPr>
        <dsp:cNvPr id="0" name=""/>
        <dsp:cNvSpPr/>
      </dsp:nvSpPr>
      <dsp:spPr>
        <a:xfrm>
          <a:off x="72955" y="2480473"/>
          <a:ext cx="1836373" cy="58364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D06D6-87AF-48AD-828F-2EA4AA48BA1A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108EE-FF33-4A50-A5A6-FBC31EE66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98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DD6C7-BE76-4738-98FE-721F3533EC91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020E9-07A4-478A-9E43-1538F2ADDD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5" Type="http://schemas.microsoft.com/office/2007/relationships/hdphoto" Target="../media/hdphoto1.wdp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81CBF24-7D75-BBD4-B21C-F7099392D3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169" y="0"/>
            <a:ext cx="12238169" cy="68839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59" t="16207" r="28322" b="-297"/>
          <a:stretch/>
        </p:blipFill>
        <p:spPr>
          <a:xfrm>
            <a:off x="-4909458" y="-21773"/>
            <a:ext cx="12692743" cy="6905739"/>
          </a:xfrm>
          <a:prstGeom prst="flowChartManualOperation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36874" y="4551890"/>
            <a:ext cx="144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Астана, 2024</a:t>
            </a:r>
          </a:p>
        </p:txBody>
      </p:sp>
      <p:sp>
        <p:nvSpPr>
          <p:cNvPr id="5" name="Блок-схема: ручной ввод 4"/>
          <p:cNvSpPr/>
          <p:nvPr/>
        </p:nvSpPr>
        <p:spPr>
          <a:xfrm rot="16200000" flipV="1">
            <a:off x="-97349" y="-996668"/>
            <a:ext cx="6905739" cy="8855529"/>
          </a:xfrm>
          <a:prstGeom prst="flowChartManualInput">
            <a:avLst/>
          </a:prstGeom>
          <a:solidFill>
            <a:schemeClr val="accent1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210951" y="2892487"/>
            <a:ext cx="4294099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a typeface="+mj-ea"/>
                <a:cs typeface="Arial" panose="020B0604020202020204" pitchFamily="34" charset="0"/>
              </a:rPr>
              <a:t>ШЕБЕР ҰСТАЗ – ТАБЫСТЫ ОҚУШЫ</a:t>
            </a:r>
            <a:endParaRPr lang="ru-RU" sz="3200" b="1" dirty="0">
              <a:solidFill>
                <a:schemeClr val="bg1"/>
              </a:solidFill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581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35289" y="6307251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Номер слайда 3"/>
          <p:cNvSpPr txBox="1"/>
          <p:nvPr/>
        </p:nvSpPr>
        <p:spPr>
          <a:xfrm>
            <a:off x="2751900" y="5942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A19120E-2E2D-965D-8964-0CF7D8221A5A}"/>
              </a:ext>
            </a:extLst>
          </p:cNvPr>
          <p:cNvSpPr txBox="1">
            <a:spLocks/>
          </p:cNvSpPr>
          <p:nvPr/>
        </p:nvSpPr>
        <p:spPr>
          <a:xfrm>
            <a:off x="620014" y="71308"/>
            <a:ext cx="10982739" cy="810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70CE"/>
              </a:buClr>
              <a:buSzPct val="100000"/>
              <a:defRPr/>
            </a:pPr>
            <a:r>
              <a:rPr lang="ru-RU" sz="2000" b="1" kern="0" cap="all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АТТЕСТАТТАУ</a:t>
            </a:r>
            <a:endParaRPr lang="ru-RU" sz="2000" b="1" kern="0" cap="all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784279"/>
            <a:ext cx="12192000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2"/>
          <p:cNvSpPr/>
          <p:nvPr/>
        </p:nvSpPr>
        <p:spPr>
          <a:xfrm rot="16200000">
            <a:off x="2628526" y="-113582"/>
            <a:ext cx="1558795" cy="4853083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" name="Прямоугольник 1"/>
          <p:cNvSpPr/>
          <p:nvPr/>
        </p:nvSpPr>
        <p:spPr>
          <a:xfrm>
            <a:off x="2017853" y="1869470"/>
            <a:ext cx="3783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Педагогтің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үздіксіз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кәсіби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даму факторы</a:t>
            </a:r>
          </a:p>
        </p:txBody>
      </p:sp>
      <p:sp>
        <p:nvSpPr>
          <p:cNvPr id="11" name="Rounded Rectangle 2"/>
          <p:cNvSpPr/>
          <p:nvPr/>
        </p:nvSpPr>
        <p:spPr>
          <a:xfrm rot="16200000">
            <a:off x="2426207" y="1881938"/>
            <a:ext cx="1963436" cy="4853083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4" name="Прямоугольник 13"/>
          <p:cNvSpPr/>
          <p:nvPr/>
        </p:nvSpPr>
        <p:spPr>
          <a:xfrm>
            <a:off x="2050591" y="3561167"/>
            <a:ext cx="3783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Педагогтің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іс-әрекетін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алушылардың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жетістіктері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объективті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бағалау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80" y="1816141"/>
            <a:ext cx="583553" cy="5835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101" y="3732708"/>
            <a:ext cx="575771" cy="575771"/>
          </a:xfrm>
          <a:prstGeom prst="rect">
            <a:avLst/>
          </a:prstGeom>
        </p:spPr>
      </p:pic>
      <p:sp>
        <p:nvSpPr>
          <p:cNvPr id="17" name="Rounded Rectangle 2"/>
          <p:cNvSpPr/>
          <p:nvPr/>
        </p:nvSpPr>
        <p:spPr>
          <a:xfrm rot="16200000">
            <a:off x="8208425" y="-490875"/>
            <a:ext cx="1369894" cy="5418767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8" name="Прямоугольник 17"/>
          <p:cNvSpPr/>
          <p:nvPr/>
        </p:nvSpPr>
        <p:spPr>
          <a:xfrm>
            <a:off x="7317166" y="1826760"/>
            <a:ext cx="4285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Өздігінен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мансаптық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өсуді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ынталандыру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905" y="1826760"/>
            <a:ext cx="601441" cy="601441"/>
          </a:xfrm>
          <a:prstGeom prst="rect">
            <a:avLst/>
          </a:prstGeom>
        </p:spPr>
      </p:pic>
      <p:sp>
        <p:nvSpPr>
          <p:cNvPr id="20" name="Rounded Rectangle 2"/>
          <p:cNvSpPr/>
          <p:nvPr/>
        </p:nvSpPr>
        <p:spPr>
          <a:xfrm rot="16200000">
            <a:off x="8392245" y="894512"/>
            <a:ext cx="1002248" cy="5418767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1" name="Прямоугольник 20"/>
          <p:cNvSpPr/>
          <p:nvPr/>
        </p:nvSpPr>
        <p:spPr>
          <a:xfrm>
            <a:off x="7317166" y="3375063"/>
            <a:ext cx="4285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әділдік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0BEF7AC0-B825-4857-9447-CDBCFEFBEC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319" y="3271408"/>
            <a:ext cx="576641" cy="576641"/>
          </a:xfrm>
          <a:prstGeom prst="rect">
            <a:avLst/>
          </a:prstGeom>
        </p:spPr>
      </p:pic>
      <p:sp>
        <p:nvSpPr>
          <p:cNvPr id="23" name="Rounded Rectangle 2"/>
          <p:cNvSpPr/>
          <p:nvPr/>
        </p:nvSpPr>
        <p:spPr>
          <a:xfrm rot="16200000">
            <a:off x="8392246" y="2079690"/>
            <a:ext cx="1002248" cy="5418767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4" name="Прямоугольник 23"/>
          <p:cNvSpPr/>
          <p:nvPr/>
        </p:nvSpPr>
        <p:spPr>
          <a:xfrm>
            <a:off x="7317167" y="4560241"/>
            <a:ext cx="4285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Академиялық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адалдық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51" y="4478359"/>
            <a:ext cx="533095" cy="53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1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35289" y="6307251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7850" y="110485"/>
            <a:ext cx="11127068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ru-RU" b="1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Номер слайда 3"/>
          <p:cNvSpPr txBox="1"/>
          <p:nvPr/>
        </p:nvSpPr>
        <p:spPr>
          <a:xfrm>
            <a:off x="2874449" y="58329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"/>
          <p:cNvSpPr/>
          <p:nvPr/>
        </p:nvSpPr>
        <p:spPr>
          <a:xfrm rot="16200000">
            <a:off x="2001511" y="-451996"/>
            <a:ext cx="2679649" cy="495485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5135" y="1542441"/>
            <a:ext cx="493027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Аттестаттау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</a:t>
            </a:r>
            <a:r>
              <a:rPr lang="kk-K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 жылына бір рет шешім шығарады</a:t>
            </a:r>
            <a:endParaRPr lang="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2-т,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9-т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651" y="878599"/>
            <a:ext cx="599242" cy="599242"/>
          </a:xfrm>
          <a:prstGeom prst="rect">
            <a:avLst/>
          </a:prstGeom>
        </p:spPr>
      </p:pic>
      <p:sp>
        <p:nvSpPr>
          <p:cNvPr id="17" name="Rounded Rectangle 2"/>
          <p:cNvSpPr/>
          <p:nvPr/>
        </p:nvSpPr>
        <p:spPr>
          <a:xfrm rot="16200000">
            <a:off x="7661233" y="-431587"/>
            <a:ext cx="2671244" cy="495729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5204" y="1566803"/>
            <a:ext cx="4740859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Білім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беру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ұйымы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педагогтерді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аттестаттау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үшін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материалдарды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қалыптастыруға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жәрдемдеседі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4-т,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79-т.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548" y="913485"/>
            <a:ext cx="669644" cy="669644"/>
          </a:xfrm>
          <a:prstGeom prst="rect">
            <a:avLst/>
          </a:prstGeom>
        </p:spPr>
      </p:pic>
      <p:sp>
        <p:nvSpPr>
          <p:cNvPr id="20" name="Rounded Rectangle 2"/>
          <p:cNvSpPr/>
          <p:nvPr/>
        </p:nvSpPr>
        <p:spPr>
          <a:xfrm rot="16200000">
            <a:off x="2061590" y="2474808"/>
            <a:ext cx="2680229" cy="507559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8915" y="4516019"/>
            <a:ext cx="4766970" cy="20928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Сабақ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сабағы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-шара,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ұйымдастырылған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іс-әрекет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педагог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оқыту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әдістемесін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меңгерудің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көрсеткіші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3-т</a:t>
            </a:r>
            <a:r>
              <a:rPr lang="kk-KZ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49-т.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200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651" y="3876603"/>
            <a:ext cx="497313" cy="497313"/>
          </a:xfrm>
          <a:prstGeom prst="rect">
            <a:avLst/>
          </a:prstGeom>
        </p:spPr>
      </p:pic>
      <p:sp>
        <p:nvSpPr>
          <p:cNvPr id="24" name="Rounded Rectangle 2"/>
          <p:cNvSpPr/>
          <p:nvPr/>
        </p:nvSpPr>
        <p:spPr>
          <a:xfrm rot="16200000">
            <a:off x="7701431" y="2433829"/>
            <a:ext cx="2671245" cy="5075594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ea typeface="Malgun Gothic" panose="020B0503020000020004" charset="-127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91391" y="4501383"/>
            <a:ext cx="430901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lvl="0"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Педагогтер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жетістіктерінің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тізбесіне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шығармашылық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спорттық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конкурстар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жарыстар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енгізілген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k-KZ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қосымша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258" y="3776355"/>
            <a:ext cx="601441" cy="60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7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35289" y="6307251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7850" y="110485"/>
            <a:ext cx="11127068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ru-RU" b="1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Rounded Rectangle 2"/>
          <p:cNvSpPr/>
          <p:nvPr/>
        </p:nvSpPr>
        <p:spPr>
          <a:xfrm rot="16200000">
            <a:off x="2113615" y="-939637"/>
            <a:ext cx="2536142" cy="537628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ea typeface="Malgun Gothic" panose="020B0503020000020004" charset="-127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1410" y="1371703"/>
            <a:ext cx="521475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ru-RU"/>
            </a:defPPr>
            <a:lvl1pPr algn="ctr">
              <a:defRPr sz="2000">
                <a:latin typeface="+mj-lt"/>
              </a:defRPr>
            </a:lvl1pPr>
          </a:lstStyle>
          <a:p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Екінші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,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бірінші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,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жоғары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санаттағы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40 000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астам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педагог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аттестаттаудың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қолданыстағы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форматына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ауысады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algn="l">
              <a:tabLst>
                <a:tab pos="180975" algn="l"/>
              </a:tabLst>
            </a:pPr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80975" algn="l"/>
              </a:tabLst>
            </a:pPr>
            <a:r>
              <a:rPr lang="ru-RU" sz="1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4-т, 84-т</a:t>
            </a:r>
            <a:endParaRPr lang="ru-RU" sz="1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249" y="641571"/>
            <a:ext cx="707351" cy="707351"/>
          </a:xfrm>
          <a:prstGeom prst="rect">
            <a:avLst/>
          </a:prstGeom>
        </p:spPr>
      </p:pic>
      <p:sp>
        <p:nvSpPr>
          <p:cNvPr id="20" name="Rounded Rectangle 2"/>
          <p:cNvSpPr/>
          <p:nvPr/>
        </p:nvSpPr>
        <p:spPr>
          <a:xfrm rot="16200000">
            <a:off x="7804448" y="-903134"/>
            <a:ext cx="2536145" cy="5303278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ea typeface="Malgun Gothic" panose="020B0503020000020004" charset="-127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32022" y="1371703"/>
            <a:ext cx="5292138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ПББ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тесті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қанағаттанарлықсыз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болған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жағдайда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растау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санат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деңгейге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төмендейді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жоғарылату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санат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ПББ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нәтижесінен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болмайды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00206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</a:t>
            </a:r>
            <a:r>
              <a:rPr 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r>
              <a:rPr lang="kk-KZ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</a:t>
            </a:r>
            <a:endParaRPr lang="ru-RU" sz="14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33" y="645392"/>
            <a:ext cx="587894" cy="587894"/>
          </a:xfrm>
          <a:prstGeom prst="rect">
            <a:avLst/>
          </a:prstGeom>
        </p:spPr>
      </p:pic>
      <p:sp>
        <p:nvSpPr>
          <p:cNvPr id="27" name="Rounded Rectangle 2"/>
          <p:cNvSpPr/>
          <p:nvPr/>
        </p:nvSpPr>
        <p:spPr>
          <a:xfrm rot="16200000">
            <a:off x="1958729" y="2229818"/>
            <a:ext cx="2812245" cy="5342619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17"/>
          <p:cNvSpPr/>
          <p:nvPr/>
        </p:nvSpPr>
        <p:spPr>
          <a:xfrm>
            <a:off x="1022408" y="4576293"/>
            <a:ext cx="5013752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Басшылар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ПББ-де  -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Сыбайлас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жемқорлыққа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қарсы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іс-қимыл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Заңынан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сұрақ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03377" y="5563502"/>
            <a:ext cx="1935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11-қосымша</a:t>
            </a:r>
            <a:endParaRPr lang="ru-RU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504" y="3796480"/>
            <a:ext cx="607535" cy="575771"/>
          </a:xfrm>
          <a:prstGeom prst="rect">
            <a:avLst/>
          </a:prstGeom>
        </p:spPr>
      </p:pic>
      <p:sp>
        <p:nvSpPr>
          <p:cNvPr id="35" name="Rounded Rectangle 2"/>
          <p:cNvSpPr/>
          <p:nvPr/>
        </p:nvSpPr>
        <p:spPr>
          <a:xfrm rot="16200000">
            <a:off x="7687887" y="2270977"/>
            <a:ext cx="2848363" cy="5224185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880210" y="4458227"/>
            <a:ext cx="4447984" cy="181588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ПББ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тестін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басшылардың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орынбасарлары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да,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әдіскерлер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де 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тапсырады</a:t>
            </a:r>
          </a:p>
          <a:p>
            <a:pPr algn="ctr"/>
            <a:endParaRPr lang="ru-RU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2-т, 32-т </a:t>
            </a:r>
            <a:endParaRPr lang="ru-RU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017" y="3708456"/>
            <a:ext cx="596903" cy="58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61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2"/>
          <p:cNvSpPr/>
          <p:nvPr/>
        </p:nvSpPr>
        <p:spPr>
          <a:xfrm rot="16200000">
            <a:off x="7782112" y="2497440"/>
            <a:ext cx="2887605" cy="5261244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34877" y="6432757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"/>
          <p:cNvSpPr/>
          <p:nvPr/>
        </p:nvSpPr>
        <p:spPr>
          <a:xfrm rot="16200000">
            <a:off x="7777756" y="-864587"/>
            <a:ext cx="3048534" cy="5376288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11406" y="881675"/>
            <a:ext cx="5046942" cy="231328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 defTabSz="914400">
              <a:buFont typeface="Wingdings" panose="05000000000000000000" pitchFamily="2" charset="2"/>
              <a:buChar char="ü"/>
              <a:defRPr/>
            </a:pPr>
            <a:endParaRPr lang="ru-RU" sz="2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>
              <a:defRPr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 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marL="285750" indent="-285750" algn="ctr" defTabSz="914400">
              <a:buFont typeface="Wingdings" panose="05000000000000000000" pitchFamily="2" charset="2"/>
              <a:buChar char="ü"/>
              <a:defRPr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 defTabSz="914400">
              <a:buFont typeface="Wingdings" panose="05000000000000000000" pitchFamily="2" charset="2"/>
              <a:buChar char="ü"/>
              <a:defRPr/>
            </a:pP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уақытша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еңбекке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жарамсыз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тұлғалар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 algn="ctr" defTabSz="914400">
              <a:buFont typeface="Wingdings" panose="05000000000000000000" pitchFamily="2" charset="2"/>
              <a:buChar char="ü"/>
              <a:defRPr/>
            </a:pP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декреттік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демалыстан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шыққан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тұлғалар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ctr" defTabSz="914400">
              <a:buFont typeface="Wingdings" panose="05000000000000000000" pitchFamily="2" charset="2"/>
              <a:buChar char="ü"/>
              <a:defRPr/>
            </a:pP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ұйымдарынан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Министрлікке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басқармаларына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әдістемелік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кабинеттерге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ауысқандар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>
              <a:defRPr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санаттың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қолданыс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мерзімі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жылдан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ұзартылады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>
              <a:defRPr/>
            </a:pPr>
            <a:endParaRPr lang="kk-KZ" sz="16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>
              <a:defRPr/>
            </a:pP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</a:t>
            </a: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51-т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algn="ctr" defTabSz="914400">
              <a:defRPr/>
            </a:pPr>
            <a:endParaRPr lang="ru-RU" sz="2200" b="1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>
              <a:defRPr/>
            </a:pP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941" y="308005"/>
            <a:ext cx="620163" cy="620163"/>
          </a:xfrm>
          <a:prstGeom prst="rect">
            <a:avLst/>
          </a:prstGeom>
        </p:spPr>
      </p:pic>
      <p:sp>
        <p:nvSpPr>
          <p:cNvPr id="31" name="Rounded Rectangle 2"/>
          <p:cNvSpPr/>
          <p:nvPr/>
        </p:nvSpPr>
        <p:spPr>
          <a:xfrm rot="16200000">
            <a:off x="1808499" y="2404904"/>
            <a:ext cx="2815220" cy="5373930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67762" y="4214533"/>
            <a:ext cx="4736335" cy="20928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Директорлардың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кадр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резервінен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тағайындау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Бірінші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санаттағы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басшы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санаты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тағайындалады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3-т, 79-т</a:t>
            </a:r>
            <a:r>
              <a:rPr lang="ru-RU" sz="2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241" y="3869617"/>
            <a:ext cx="782766" cy="782766"/>
          </a:xfrm>
          <a:prstGeom prst="rect">
            <a:avLst/>
          </a:prstGeom>
        </p:spPr>
      </p:pic>
      <p:sp>
        <p:nvSpPr>
          <p:cNvPr id="34" name="Rounded Rectangle 2"/>
          <p:cNvSpPr/>
          <p:nvPr/>
        </p:nvSpPr>
        <p:spPr>
          <a:xfrm rot="16200000">
            <a:off x="1682359" y="-872889"/>
            <a:ext cx="3048534" cy="5392894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8073" y="1423223"/>
            <a:ext cx="4929826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ПББ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тестін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тапсыру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тәртібін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бұзу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қатысуға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тыйым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төмендетілді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</a:t>
            </a:r>
            <a:r>
              <a:rPr lang="en-US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46</a:t>
            </a:r>
            <a:r>
              <a:rPr lang="kk-KZ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</a:t>
            </a:r>
            <a:endParaRPr lang="ru-RU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24" y="473664"/>
            <a:ext cx="613125" cy="61312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811406" y="4862817"/>
            <a:ext cx="4930273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алушылардың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сапасының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динамикасы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педагог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тиімділігінің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көрсеткіші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ru-KZ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3-т, </a:t>
            </a:r>
            <a:r>
              <a:rPr lang="ru-K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k-K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93" y="3885691"/>
            <a:ext cx="599242" cy="599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5"/>
          <p:cNvSpPr/>
          <p:nvPr/>
        </p:nvSpPr>
        <p:spPr>
          <a:xfrm>
            <a:off x="6698593" y="2907032"/>
            <a:ext cx="4952857" cy="7593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endParaRPr lang="ru-RU" b="1">
              <a:solidFill>
                <a:schemeClr val="bg1"/>
              </a:solidFill>
              <a:latin typeface="Oswald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35289" y="6351679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1420" y="3106222"/>
            <a:ext cx="11127068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ru-RU" b="1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4" name="Rounded Rectangle 2"/>
          <p:cNvSpPr/>
          <p:nvPr/>
        </p:nvSpPr>
        <p:spPr>
          <a:xfrm rot="16200000">
            <a:off x="4872820" y="-1292814"/>
            <a:ext cx="2123759" cy="5221120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17"/>
          <p:cNvSpPr/>
          <p:nvPr/>
        </p:nvSpPr>
        <p:spPr>
          <a:xfrm>
            <a:off x="4160275" y="875897"/>
            <a:ext cx="3969016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ПББ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тесті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ctr">
              <a:buFontTx/>
              <a:buChar char="-"/>
            </a:pP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Пән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сұрақ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ru-RU" sz="20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2-т, 3</a:t>
            </a:r>
            <a:r>
              <a:rPr lang="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887" y="339540"/>
            <a:ext cx="646608" cy="646608"/>
          </a:xfrm>
          <a:prstGeom prst="rect">
            <a:avLst/>
          </a:prstGeom>
        </p:spPr>
      </p:pic>
      <p:sp>
        <p:nvSpPr>
          <p:cNvPr id="33" name="Rounded Rectangle 2"/>
          <p:cNvSpPr/>
          <p:nvPr/>
        </p:nvSpPr>
        <p:spPr>
          <a:xfrm rot="16200000">
            <a:off x="1823877" y="2430107"/>
            <a:ext cx="2812245" cy="5685079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590" y="4109928"/>
            <a:ext cx="646608" cy="646608"/>
          </a:xfrm>
          <a:prstGeom prst="rect">
            <a:avLst/>
          </a:prstGeom>
        </p:spPr>
      </p:pic>
      <p:sp>
        <p:nvSpPr>
          <p:cNvPr id="37" name="Прямоугольник 17"/>
          <p:cNvSpPr/>
          <p:nvPr/>
        </p:nvSpPr>
        <p:spPr>
          <a:xfrm>
            <a:off x="972983" y="5047553"/>
            <a:ext cx="4768029" cy="166199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портфолионы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форматта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ұсынады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3-т, </a:t>
            </a:r>
            <a:r>
              <a:rPr lang="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r>
              <a:rPr lang="kk-KZ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</a:t>
            </a:r>
            <a:endParaRPr lang="ru-RU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2"/>
          <p:cNvSpPr/>
          <p:nvPr/>
        </p:nvSpPr>
        <p:spPr>
          <a:xfrm rot="16200000">
            <a:off x="7903031" y="2652805"/>
            <a:ext cx="2812245" cy="5221120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889" y="4009976"/>
            <a:ext cx="646608" cy="646608"/>
          </a:xfrm>
          <a:prstGeom prst="rect">
            <a:avLst/>
          </a:prstGeom>
        </p:spPr>
      </p:pic>
      <p:sp>
        <p:nvSpPr>
          <p:cNvPr id="40" name="Прямоугольник 17"/>
          <p:cNvSpPr/>
          <p:nvPr/>
        </p:nvSpPr>
        <p:spPr>
          <a:xfrm>
            <a:off x="6781496" y="4951917"/>
            <a:ext cx="5165200" cy="16312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kk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Педагогтің қызметі мен жетістіктері туралы мәліметтер, оның жеке кабинетте автоматты түрде қалыптастырылады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-т.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kk-KZ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5"/>
          <p:cNvSpPr/>
          <p:nvPr/>
        </p:nvSpPr>
        <p:spPr>
          <a:xfrm>
            <a:off x="511444" y="2945657"/>
            <a:ext cx="5423255" cy="7593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endParaRPr lang="ru-RU" b="1">
              <a:solidFill>
                <a:schemeClr val="bg1"/>
              </a:solidFill>
              <a:latin typeface="Oswald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5432" y="2975379"/>
            <a:ext cx="529926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Платформа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жұмыс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істей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бастағанға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дейін</a:t>
            </a: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64400" y="2926963"/>
            <a:ext cx="49993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После начала функционирования </a:t>
            </a:r>
            <a:endParaRPr lang="en-US" sz="2200" b="1" dirty="0" smtClean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algn="ctr"/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Платформы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1A19120E-2E2D-965D-8964-0CF7D8221A5A}"/>
              </a:ext>
            </a:extLst>
          </p:cNvPr>
          <p:cNvSpPr txBox="1">
            <a:spLocks/>
          </p:cNvSpPr>
          <p:nvPr/>
        </p:nvSpPr>
        <p:spPr>
          <a:xfrm>
            <a:off x="604630" y="315784"/>
            <a:ext cx="10982739" cy="418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АТТЕСТАЛАТЫН ПЕДАГОГ ІС-ӘРЕКЕТІНІҢ ҚАДАМДАРЫ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70CE"/>
              </a:buClr>
              <a:buSzPct val="100000"/>
              <a:defRPr/>
            </a:pPr>
            <a:endParaRPr lang="ru-RU" sz="2000" b="1" kern="0" cap="all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90011"/>
            <a:ext cx="12192000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2"/>
          <p:cNvSpPr/>
          <p:nvPr/>
        </p:nvSpPr>
        <p:spPr>
          <a:xfrm rot="16200000">
            <a:off x="3216010" y="-1235002"/>
            <a:ext cx="476896" cy="495485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2"/>
          <p:cNvSpPr/>
          <p:nvPr/>
        </p:nvSpPr>
        <p:spPr>
          <a:xfrm rot="16200000">
            <a:off x="7732962" y="-1609004"/>
            <a:ext cx="748182" cy="5995450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98268" y="1056014"/>
            <a:ext cx="1893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ББ ТАПСЫРУ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38712" y="1093550"/>
            <a:ext cx="5068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ББ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бекіткен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кестеге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тестілеу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орталығы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пункттерінде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тапсырылады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2"/>
          <p:cNvSpPr/>
          <p:nvPr/>
        </p:nvSpPr>
        <p:spPr>
          <a:xfrm rot="16200000">
            <a:off x="8335121" y="-188922"/>
            <a:ext cx="584461" cy="495485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2"/>
          <p:cNvSpPr/>
          <p:nvPr/>
        </p:nvSpPr>
        <p:spPr>
          <a:xfrm rot="16200000">
            <a:off x="3739660" y="-766354"/>
            <a:ext cx="756351" cy="6281612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41615" y="2103840"/>
            <a:ext cx="2873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МАТЕРИАЛДАР ЖИНАУ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58833" y="2111880"/>
            <a:ext cx="6118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ұйымының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әкімшілігі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портфолио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материалдарын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қалыптастыруға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жәрдемдеседі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Rounded Rectangle 2"/>
          <p:cNvSpPr/>
          <p:nvPr/>
        </p:nvSpPr>
        <p:spPr>
          <a:xfrm rot="16200000">
            <a:off x="3162229" y="797324"/>
            <a:ext cx="584461" cy="495485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2"/>
          <p:cNvSpPr/>
          <p:nvPr/>
        </p:nvSpPr>
        <p:spPr>
          <a:xfrm rot="16200000">
            <a:off x="7751196" y="351151"/>
            <a:ext cx="730570" cy="5976595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98268" y="3070788"/>
            <a:ext cx="1712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ӨТІНІШ БЕРУ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38713" y="3053084"/>
            <a:ext cx="5068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көрсетілетін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педагогтің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өзі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электронды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түрде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береді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1095351" y="1014630"/>
            <a:ext cx="0" cy="87073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977029" y="1996275"/>
            <a:ext cx="0" cy="91660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"/>
          <p:cNvSpPr/>
          <p:nvPr/>
        </p:nvSpPr>
        <p:spPr>
          <a:xfrm rot="16200000">
            <a:off x="8287479" y="1828093"/>
            <a:ext cx="733883" cy="495485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"/>
          <p:cNvSpPr/>
          <p:nvPr/>
        </p:nvSpPr>
        <p:spPr>
          <a:xfrm rot="16200000">
            <a:off x="3634716" y="1268584"/>
            <a:ext cx="966242" cy="6281612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888748" y="4005709"/>
            <a:ext cx="31243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САРАПШЫЛЫҚ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КОМИССИЯНЫҢ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ҚАРАУЫ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03104" y="4259797"/>
            <a:ext cx="6118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өтініш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берілген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кезден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бастап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ай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1095351" y="2982521"/>
            <a:ext cx="0" cy="86735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"/>
          <p:cNvSpPr/>
          <p:nvPr/>
        </p:nvSpPr>
        <p:spPr>
          <a:xfrm rot="16200000">
            <a:off x="3009043" y="3082031"/>
            <a:ext cx="890829" cy="495485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"/>
          <p:cNvSpPr/>
          <p:nvPr/>
        </p:nvSpPr>
        <p:spPr>
          <a:xfrm rot="16200000">
            <a:off x="7389131" y="2920822"/>
            <a:ext cx="1530112" cy="5901181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58181" y="5236293"/>
            <a:ext cx="42153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АТТЕСТАТТАУ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КОМИССИЯСЫНЫҢ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ШЕШІМ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ШЫҒАРУЫ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338712" y="5170141"/>
            <a:ext cx="57566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кезекті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аттестаттаудан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өтіп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жатқан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педагогтер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тамызға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ескі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форматтан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қолданыстағы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форматқа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ауысып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жатқан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педагогтер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(І, ІІ, </a:t>
            </a:r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 санат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жылғы 1 </a:t>
            </a:r>
            <a:r>
              <a:rPr lang="kk-KZ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қыркүйектен</a:t>
            </a:r>
            <a:br>
              <a:rPr lang="kk-KZ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желтоқсанға дейін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977029" y="3938579"/>
            <a:ext cx="0" cy="107648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77029" y="1003977"/>
            <a:ext cx="1011832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977029" y="1996275"/>
            <a:ext cx="1011832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977029" y="2974163"/>
            <a:ext cx="1011832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77029" y="3938579"/>
            <a:ext cx="1011832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977029" y="5114044"/>
            <a:ext cx="1011832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1286" y="94829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1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194313" y="199596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2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1286" y="296306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3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194313" y="398279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4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1286" y="517738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5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89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t="34553"/>
          <a:stretch>
            <a:fillRect/>
          </a:stretch>
        </p:blipFill>
        <p:spPr>
          <a:xfrm>
            <a:off x="7640" y="19158"/>
            <a:ext cx="12192000" cy="5588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194489" y="48568"/>
            <a:ext cx="7848784" cy="46166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ТҮСІНДІРУ ЖҰМЫСЫНЫҢ МЕХАНИЗМІ</a:t>
            </a:r>
            <a:endParaRPr lang="ru-KZ" sz="2400" b="1" dirty="0">
              <a:solidFill>
                <a:srgbClr val="FFFF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277684" y="1004873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45757247"/>
              </p:ext>
            </p:extLst>
          </p:nvPr>
        </p:nvGraphicFramePr>
        <p:xfrm>
          <a:off x="192619" y="382385"/>
          <a:ext cx="11686268" cy="2338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all-центр по оказанию социальной помощи открылся в столичном акимате |  Inbusiness.kz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770" y="699123"/>
            <a:ext cx="821039" cy="39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t="34553"/>
          <a:stretch>
            <a:fillRect/>
          </a:stretch>
        </p:blipFill>
        <p:spPr>
          <a:xfrm>
            <a:off x="0" y="2664224"/>
            <a:ext cx="12192000" cy="558800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2171608" y="2712792"/>
            <a:ext cx="7848784" cy="46166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СЕМИНАРЛАРДЫҢ НЕГІЗГІ МӘСЕЛЕЛЕРІ: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4081652681"/>
              </p:ext>
            </p:extLst>
          </p:nvPr>
        </p:nvGraphicFramePr>
        <p:xfrm>
          <a:off x="1142538" y="3613105"/>
          <a:ext cx="9181869" cy="3138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46" name="Рисунок 4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8529" l="0" r="965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630721" y="3613105"/>
            <a:ext cx="844805" cy="741361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8529" l="0" r="965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630721" y="4365599"/>
            <a:ext cx="844805" cy="74136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8529" l="0" r="965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630721" y="5188125"/>
            <a:ext cx="844805" cy="74136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8529" l="0" r="965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630721" y="6010651"/>
            <a:ext cx="844805" cy="74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66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Прямая со стрелкой 116"/>
          <p:cNvCxnSpPr/>
          <p:nvPr/>
        </p:nvCxnSpPr>
        <p:spPr>
          <a:xfrm flipH="1">
            <a:off x="5189573" y="3574149"/>
            <a:ext cx="113740" cy="248315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t="34553"/>
          <a:stretch>
            <a:fillRect/>
          </a:stretch>
        </p:blipFill>
        <p:spPr>
          <a:xfrm>
            <a:off x="0" y="0"/>
            <a:ext cx="12192000" cy="5588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25564" y="93405"/>
            <a:ext cx="10607040" cy="36933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F4FAF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ПЕДАГОГТЕРДІ АТТЕСТАТТАУ БОЙЫНША ТҮСІНДІРУ ЖҰМЫСЫНЫҢ СЫЗБАСЫ</a:t>
            </a:r>
            <a:endParaRPr lang="ru-RU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349989" y="4881945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71" name="Rectangle: Rounded Corners 109"/>
          <p:cNvSpPr/>
          <p:nvPr/>
        </p:nvSpPr>
        <p:spPr>
          <a:xfrm>
            <a:off x="2949735" y="1388577"/>
            <a:ext cx="1440488" cy="763987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Өрлеу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филиалдарының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басшылары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ru-RU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: Rounded Corners 109"/>
          <p:cNvSpPr/>
          <p:nvPr/>
        </p:nvSpPr>
        <p:spPr>
          <a:xfrm>
            <a:off x="4495560" y="1388576"/>
            <a:ext cx="1098905" cy="764161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ББ </a:t>
            </a:r>
            <a:r>
              <a:rPr lang="ru-RU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қызметкерлері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ru-RU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: Rounded Corners 109"/>
          <p:cNvSpPr/>
          <p:nvPr/>
        </p:nvSpPr>
        <p:spPr>
          <a:xfrm>
            <a:off x="5699802" y="1388576"/>
            <a:ext cx="1018867" cy="776044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Әдіс.орта</a:t>
            </a:r>
            <a:b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лықтар </a:t>
            </a:r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кабинеттер 400 </a:t>
            </a: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endParaRPr lang="kk-KZ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: Rounded Corners 109"/>
          <p:cNvSpPr/>
          <p:nvPr/>
        </p:nvSpPr>
        <p:spPr>
          <a:xfrm>
            <a:off x="8069986" y="1388576"/>
            <a:ext cx="1210143" cy="794016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Мобильді топтар 600 </a:t>
            </a: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 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: Rounded Corners 109"/>
          <p:cNvSpPr/>
          <p:nvPr/>
        </p:nvSpPr>
        <p:spPr>
          <a:xfrm>
            <a:off x="6789256" y="1388575"/>
            <a:ext cx="1210143" cy="782593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Мобильді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топ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кураторлары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ru-RU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: Rounded Corners 109"/>
          <p:cNvSpPr/>
          <p:nvPr/>
        </p:nvSpPr>
        <p:spPr>
          <a:xfrm>
            <a:off x="9350467" y="1388575"/>
            <a:ext cx="998058" cy="794017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БССҚ ету департа</a:t>
            </a:r>
            <a:b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менттері</a:t>
            </a:r>
            <a:endParaRPr lang="kk-KZ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109"/>
          <p:cNvSpPr/>
          <p:nvPr/>
        </p:nvSpPr>
        <p:spPr>
          <a:xfrm>
            <a:off x="1867231" y="1371372"/>
            <a:ext cx="1017399" cy="794015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</a:t>
            </a:r>
            <a:endParaRPr lang="kk-KZ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адам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327568" y="1066111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трелка вправо 10"/>
          <p:cNvSpPr/>
          <p:nvPr/>
        </p:nvSpPr>
        <p:spPr>
          <a:xfrm>
            <a:off x="-16621" y="1267079"/>
            <a:ext cx="1803861" cy="1129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Спикерлерді</a:t>
            </a:r>
            <a:r>
              <a:rPr lang="ru-RU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оқыту</a:t>
            </a:r>
            <a:endParaRPr lang="ru-KZ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трелка вправо 35"/>
          <p:cNvSpPr/>
          <p:nvPr/>
        </p:nvSpPr>
        <p:spPr>
          <a:xfrm flipH="1">
            <a:off x="10367357" y="1270097"/>
            <a:ext cx="1824643" cy="996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KZ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26-27 </a:t>
            </a:r>
            <a:r>
              <a:rPr lang="kk-KZ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ақпан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7" name="Rectangle: Rounded Corners 109"/>
          <p:cNvSpPr/>
          <p:nvPr/>
        </p:nvSpPr>
        <p:spPr>
          <a:xfrm>
            <a:off x="1156513" y="633195"/>
            <a:ext cx="9694625" cy="4212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30284" y="678372"/>
            <a:ext cx="9509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spcBef>
                <a:spcPct val="0"/>
              </a:spcBef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Министрлік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Өрлеу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БАҰО» АҚ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өкілдері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1310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адамды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оқытады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3635434" y="1050373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012577" y="1050373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6184671" y="1057798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7331827" y="1050373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8595362" y="1066111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9676017" y="1050373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109"/>
          <p:cNvSpPr/>
          <p:nvPr/>
        </p:nvSpPr>
        <p:spPr>
          <a:xfrm>
            <a:off x="1704108" y="2304020"/>
            <a:ext cx="8654963" cy="3892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327568" y="2314313"/>
            <a:ext cx="770589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1310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адамнан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тұратын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спикерлер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7663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оқытады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: Rounded Corners 109"/>
          <p:cNvSpPr/>
          <p:nvPr/>
        </p:nvSpPr>
        <p:spPr>
          <a:xfrm>
            <a:off x="1983280" y="2982387"/>
            <a:ext cx="2512280" cy="591762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Аудандық / қалалық білім бөлімдерінің </a:t>
            </a: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басшылары</a:t>
            </a:r>
            <a:b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2140 </a:t>
            </a: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: Rounded Corners 109"/>
          <p:cNvSpPr/>
          <p:nvPr/>
        </p:nvSpPr>
        <p:spPr>
          <a:xfrm>
            <a:off x="4666212" y="2981942"/>
            <a:ext cx="3106188" cy="601101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Колледж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басшылары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директорлардың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орынбасарлары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әдіскерлері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2313 </a:t>
            </a:r>
            <a:r>
              <a:rPr lang="ru-RU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endParaRPr lang="kk-KZ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: Rounded Corners 109"/>
          <p:cNvSpPr/>
          <p:nvPr/>
        </p:nvSpPr>
        <p:spPr>
          <a:xfrm>
            <a:off x="7959979" y="2982387"/>
            <a:ext cx="2314551" cy="605769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Әдіс.кабинеттер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3210 </a:t>
            </a:r>
            <a:r>
              <a:rPr lang="ru-RU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endParaRPr lang="ru-RU" sz="1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Стрелка вправо 68"/>
          <p:cNvSpPr/>
          <p:nvPr/>
        </p:nvSpPr>
        <p:spPr>
          <a:xfrm>
            <a:off x="0" y="2716829"/>
            <a:ext cx="1803862" cy="1067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Спикерлерді</a:t>
            </a:r>
            <a:r>
              <a:rPr lang="ru-RU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оқыту</a:t>
            </a:r>
            <a:endParaRPr lang="ru-KZ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Стрелка вправо 76"/>
          <p:cNvSpPr/>
          <p:nvPr/>
        </p:nvSpPr>
        <p:spPr>
          <a:xfrm flipH="1">
            <a:off x="10367357" y="2810435"/>
            <a:ext cx="1824643" cy="900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K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kk-KZ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ақпан</a:t>
            </a:r>
            <a:endParaRPr lang="ru-KZ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KZ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 </a:t>
            </a:r>
            <a:r>
              <a:rPr lang="kk-KZ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наурыз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79" name="Прямая со стрелкой 78"/>
          <p:cNvCxnSpPr/>
          <p:nvPr/>
        </p:nvCxnSpPr>
        <p:spPr>
          <a:xfrm>
            <a:off x="3269678" y="2691890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6219306" y="2692962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9016539" y="2685095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: Rounded Corners 109"/>
          <p:cNvSpPr/>
          <p:nvPr/>
        </p:nvSpPr>
        <p:spPr>
          <a:xfrm>
            <a:off x="1704109" y="3719752"/>
            <a:ext cx="8644416" cy="3892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319729" y="3742494"/>
            <a:ext cx="770589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7663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адамнан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тұратын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спикерлер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096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оқытады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: Rounded Corners 109"/>
          <p:cNvSpPr/>
          <p:nvPr/>
        </p:nvSpPr>
        <p:spPr>
          <a:xfrm>
            <a:off x="1892265" y="4429987"/>
            <a:ext cx="1472410" cy="622501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Мектепке дейінгі ұйымдар</a:t>
            </a:r>
            <a:endParaRPr lang="kk-KZ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ru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692</a:t>
            </a: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адам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Стрелка вправо 86"/>
          <p:cNvSpPr/>
          <p:nvPr/>
        </p:nvSpPr>
        <p:spPr>
          <a:xfrm flipH="1">
            <a:off x="10359072" y="4264603"/>
            <a:ext cx="1824643" cy="878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KZ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04 </a:t>
            </a:r>
            <a:r>
              <a:rPr lang="kk-KZ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наурыз</a:t>
            </a:r>
            <a:endParaRPr lang="ru-KZ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KZ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 </a:t>
            </a:r>
            <a:r>
              <a:rPr lang="kk-KZ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наурыз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88" name="Прямая со стрелкой 87"/>
          <p:cNvCxnSpPr/>
          <p:nvPr/>
        </p:nvCxnSpPr>
        <p:spPr>
          <a:xfrm>
            <a:off x="2496594" y="4115957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>
            <a:off x="4349989" y="4115957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9591023" y="4125787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Стрелка вправо 90"/>
          <p:cNvSpPr/>
          <p:nvPr/>
        </p:nvSpPr>
        <p:spPr>
          <a:xfrm>
            <a:off x="0" y="4289389"/>
            <a:ext cx="1892263" cy="961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ББ </a:t>
            </a:r>
            <a:r>
              <a:rPr lang="ru-RU" sz="13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басшыларын</a:t>
            </a:r>
            <a:r>
              <a:rPr lang="ru-RU" sz="1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оқыту</a:t>
            </a:r>
            <a:endParaRPr lang="ru-KZ" sz="13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: Rounded Corners 109"/>
          <p:cNvSpPr/>
          <p:nvPr/>
        </p:nvSpPr>
        <p:spPr>
          <a:xfrm>
            <a:off x="3587983" y="4441627"/>
            <a:ext cx="1601589" cy="622501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Мектептер</a:t>
            </a:r>
            <a:endParaRPr lang="kk-KZ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31 432</a:t>
            </a:r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: Rounded Corners 109"/>
          <p:cNvSpPr/>
          <p:nvPr/>
        </p:nvSpPr>
        <p:spPr>
          <a:xfrm>
            <a:off x="5374683" y="4438705"/>
            <a:ext cx="1531002" cy="622501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Арнайы ұйымдар </a:t>
            </a:r>
            <a:b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1317</a:t>
            </a:r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: Rounded Corners 109"/>
          <p:cNvSpPr/>
          <p:nvPr/>
        </p:nvSpPr>
        <p:spPr>
          <a:xfrm>
            <a:off x="7224686" y="4442377"/>
            <a:ext cx="1503678" cy="622501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Қосымша ББ ұйымдары</a:t>
            </a:r>
            <a:endParaRPr lang="ru-KZ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3426</a:t>
            </a:r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чел.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: Rounded Corners 109"/>
          <p:cNvSpPr/>
          <p:nvPr/>
        </p:nvSpPr>
        <p:spPr>
          <a:xfrm>
            <a:off x="8912126" y="4442552"/>
            <a:ext cx="1413211" cy="622501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Балалар үйлері</a:t>
            </a:r>
            <a:endParaRPr lang="ru-KZ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230</a:t>
            </a: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4388778" y="653296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98" name="Rectangle: Rounded Corners 109"/>
          <p:cNvSpPr/>
          <p:nvPr/>
        </p:nvSpPr>
        <p:spPr>
          <a:xfrm>
            <a:off x="1368724" y="5372234"/>
            <a:ext cx="9315186" cy="3892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1323105" y="5446331"/>
            <a:ext cx="9509759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59 096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адамнан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тұратын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ұйымдарының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басшылары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577 976 </a:t>
            </a:r>
            <a:r>
              <a:rPr lang="ru-RU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адамды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оқытады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angle: Rounded Corners 109"/>
          <p:cNvSpPr/>
          <p:nvPr/>
        </p:nvSpPr>
        <p:spPr>
          <a:xfrm>
            <a:off x="1920436" y="6080875"/>
            <a:ext cx="1324048" cy="622501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Мектепке дейінгі ұйымдар</a:t>
            </a:r>
          </a:p>
          <a:p>
            <a:pPr algn="ctr"/>
            <a:r>
              <a:rPr lang="ru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99 330</a:t>
            </a: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адам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Стрелка вправо 100"/>
          <p:cNvSpPr/>
          <p:nvPr/>
        </p:nvSpPr>
        <p:spPr>
          <a:xfrm flipH="1">
            <a:off x="10367356" y="5863643"/>
            <a:ext cx="1824643" cy="900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K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kk-KZ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наурыз</a:t>
            </a:r>
            <a:endParaRPr lang="ru-KZ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KZ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kk-KZ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наурыз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02" name="Прямая со стрелкой 101"/>
          <p:cNvCxnSpPr/>
          <p:nvPr/>
        </p:nvCxnSpPr>
        <p:spPr>
          <a:xfrm>
            <a:off x="2585260" y="5783583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>
            <a:off x="4071848" y="5760013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5439292" y="5760013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трелка вправо 104"/>
          <p:cNvSpPr/>
          <p:nvPr/>
        </p:nvSpPr>
        <p:spPr>
          <a:xfrm>
            <a:off x="8440" y="5908659"/>
            <a:ext cx="1858791" cy="917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ББ </a:t>
            </a:r>
            <a:r>
              <a:rPr lang="ru-RU" sz="13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педагогтаріне</a:t>
            </a:r>
            <a:r>
              <a:rPr lang="ru-RU" sz="1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түсіндіру</a:t>
            </a:r>
            <a:endParaRPr lang="ru-KZ" sz="13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Rectangle: Rounded Corners 109"/>
          <p:cNvSpPr/>
          <p:nvPr/>
        </p:nvSpPr>
        <p:spPr>
          <a:xfrm>
            <a:off x="3354056" y="6080875"/>
            <a:ext cx="1324048" cy="622501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Мектептер</a:t>
            </a:r>
            <a:endParaRPr lang="kk-KZ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397 293</a:t>
            </a: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Rectangle: Rounded Corners 109"/>
          <p:cNvSpPr/>
          <p:nvPr/>
        </p:nvSpPr>
        <p:spPr>
          <a:xfrm>
            <a:off x="4753937" y="6080875"/>
            <a:ext cx="1324048" cy="622501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ТжКБ</a:t>
            </a:r>
            <a:endParaRPr lang="kk-KZ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</a:t>
            </a:r>
            <a:r>
              <a:rPr lang="ru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</a:t>
            </a: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адам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ectangle: Rounded Corners 109"/>
          <p:cNvSpPr/>
          <p:nvPr/>
        </p:nvSpPr>
        <p:spPr>
          <a:xfrm>
            <a:off x="6172678" y="6102815"/>
            <a:ext cx="1324048" cy="576694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Арнайы ұйымдар </a:t>
            </a: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9724</a:t>
            </a: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адам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: Rounded Corners 109"/>
          <p:cNvSpPr/>
          <p:nvPr/>
        </p:nvSpPr>
        <p:spPr>
          <a:xfrm>
            <a:off x="7595591" y="6080875"/>
            <a:ext cx="1324048" cy="622501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Қосымша ББ ұйымдары</a:t>
            </a:r>
            <a:endParaRPr lang="ru-KZ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24 829</a:t>
            </a: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адам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: Rounded Corners 109"/>
          <p:cNvSpPr/>
          <p:nvPr/>
        </p:nvSpPr>
        <p:spPr>
          <a:xfrm>
            <a:off x="9024477" y="6085167"/>
            <a:ext cx="1324048" cy="622501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Балалар үйлері</a:t>
            </a:r>
            <a:endParaRPr lang="ru-KZ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2509</a:t>
            </a: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1" name="Прямая со стрелкой 110"/>
          <p:cNvCxnSpPr/>
          <p:nvPr/>
        </p:nvCxnSpPr>
        <p:spPr>
          <a:xfrm>
            <a:off x="6084916" y="4115957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>
            <a:off x="7869044" y="4125787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>
            <a:off x="6761209" y="5760013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>
            <a:off x="8143364" y="5760013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>
            <a:off x="9591023" y="5761459"/>
            <a:ext cx="0" cy="2972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2728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495</Words>
  <Application>Microsoft Office PowerPoint</Application>
  <PresentationFormat>Широкоэкранный</PresentationFormat>
  <Paragraphs>162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맑은 고딕</vt:lpstr>
      <vt:lpstr>맑은 고딕</vt:lpstr>
      <vt:lpstr>Arial</vt:lpstr>
      <vt:lpstr>Calibri</vt:lpstr>
      <vt:lpstr>Calibri Light</vt:lpstr>
      <vt:lpstr>Oswald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Тойымбеков Адил Кайратулы</dc:creator>
  <cp:lastModifiedBy>Салтанат Жумабекова</cp:lastModifiedBy>
  <cp:revision>776</cp:revision>
  <cp:lastPrinted>2024-02-26T14:29:25Z</cp:lastPrinted>
  <dcterms:created xsi:type="dcterms:W3CDTF">2022-10-17T08:31:00Z</dcterms:created>
  <dcterms:modified xsi:type="dcterms:W3CDTF">2024-02-26T15:18:25Z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98FA6B930BF74B5C81E6EE681D4C21A1_12</vt:lpwstr>
  </property>
  <property fmtid="{D5CDD505-2E9C-101B-9397-08002B2CF9AE}" pid="3" name="KSOProductBuildVer">
    <vt:lpwstr>1033-12.2.0.13431</vt:lpwstr>
  </property>
</Properties>
</file>