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894F9-0801-4C4B-94D0-F67B98F35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DADDDF-A3FF-4B6B-A65B-4A6471EE7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2AE20-B8D9-48C5-B5BF-2DF0E7A8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B291A-4ED8-411A-8A5F-35538AE9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2272A-ECCC-4FAA-AB63-CD68AF7F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7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6F537-A75E-45EB-8B1C-B5126CA4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612ED5-F5D3-4170-85DE-3AA1D109C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B4D60-A361-41C6-8163-06B5FB65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1592-2F1E-4239-8246-411373BD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AE5C59-FD96-4C07-9838-67E531F8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2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7BBE2B-11D4-4E6F-BF62-8A2492662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8B16CC-A46E-4453-B367-9EC67F38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C8F1A-DCF2-45B5-AD22-30C90BEE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D4128-6A48-40FD-8547-C1A5DD00C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D766C-2994-4642-AE63-8AB9BD6B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9E93C-A0EF-4152-80AE-2DCF7E4E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A33D6-B4D5-4F93-BD89-B9054BDC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8934A-93C3-44CF-9EC2-5575F73F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954E1-4750-4032-AB36-81CFF5B6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F67EB1-ED62-4B8B-930B-3FB4C8AA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A757B-662A-4CE9-A5CA-E8A77896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18BFB-338D-4F48-A645-F358258DE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A9EAB-5AB5-4284-9512-C4DE46E3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C6FE9-1516-4828-8700-E0A3916F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AF2B7-9CEC-4FA9-AD64-75064B7B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F967-C9E9-4172-918D-0180618C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EC3E7-18C5-4892-81ED-0B16FD921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9AC1EE-3BCA-470B-B42E-2F084263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A98AF-50E7-4B83-BCE2-88AF0337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9C1CFF-D4A2-474D-A8DB-DAA96A87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B225B-B100-4E10-B883-65DE7D21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EB34F-16A3-4715-B807-8B84F6E5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CE8FE-E494-41E1-B283-56E08554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DC6245-983B-49D9-8BBC-C9DA45703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2ABDF5-F043-46F3-B8D9-FA7FA8E9F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2097C5-814A-484B-BCCD-77C5B3E33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10F37C-52A1-4199-B763-D6199482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4056C6-920B-4740-9469-9EB614FC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A76EAB-5807-45F3-A5E0-6C00B069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9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0012E-2ECC-42EC-BFA7-C2188C61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38E537-710F-4A7F-BCBB-97F67402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6437D2-55C6-407F-8D32-43BEEF44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729373-A36E-4E91-B931-04B8F0A2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BA93A0-A142-4707-B472-71FD0865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DBA31E-4F97-4A43-9693-28B87796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98B31-D2AD-4427-868F-FDD9007D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DF84F-4B59-4B1C-8D70-37534F66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DAC5C-B90E-454D-87BD-72CE7081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C0E063-C03D-41DF-B11D-E2DA1D2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1AF0E-DBE8-4D70-973C-7CC05A68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E9DDA2-D74E-45EB-A602-3F3A37DE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D56BBB-4BD7-415C-94CA-8C325C5B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AB81C-61A3-41EC-AF3B-4FCA596A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0A9C-F219-49C1-8A08-58D8CCE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977952-7C39-4768-9A8B-02584AE3D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36AAC-C209-4752-9402-E4A77CE7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A08575-45F9-4C16-9CE0-9D942EEA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8F53FD-D438-42A9-9288-D0A2251C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7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DDE6B-904A-488A-BCE8-E5CCAD8B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9DCC7A-6291-4893-89E1-D37F5F46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C7E8B-38AE-4FE2-817D-84CFACF74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A124-A271-4F9A-915D-239E9AF11E58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E3045-9A2F-47DC-B7CA-5FDEBFB2C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21B7E-4046-4D86-8C7A-6465E6873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BF55-CC8E-400D-BEE8-9E61816F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85D3B-834C-4FF3-B46D-17ADF2CE46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06DE26-46B2-416E-ABB3-382E4AF24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9CE0E-20E2-4816-A629-643E9C94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0"/>
            <a:ext cx="11143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B99DB-2D68-49E7-ACD5-D8A53F27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02F628-C902-48CF-B337-DA98A5B71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" y="188259"/>
            <a:ext cx="10986247" cy="6481482"/>
          </a:xfrm>
        </p:spPr>
      </p:pic>
    </p:spTree>
    <p:extLst>
      <p:ext uri="{BB962C8B-B14F-4D97-AF65-F5344CB8AC3E}">
        <p14:creationId xmlns:p14="http://schemas.microsoft.com/office/powerpoint/2010/main" val="203198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302113-C9A2-4209-9EB9-0A96AB686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013"/>
            <a:ext cx="9704294" cy="6492874"/>
          </a:xfrm>
        </p:spPr>
      </p:pic>
    </p:spTree>
    <p:extLst>
      <p:ext uri="{BB962C8B-B14F-4D97-AF65-F5344CB8AC3E}">
        <p14:creationId xmlns:p14="http://schemas.microsoft.com/office/powerpoint/2010/main" val="20109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2AFADB-2EFF-444D-A4D3-EAF8B4558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29" y="62753"/>
            <a:ext cx="6777318" cy="6678706"/>
          </a:xfrm>
        </p:spPr>
      </p:pic>
    </p:spTree>
    <p:extLst>
      <p:ext uri="{BB962C8B-B14F-4D97-AF65-F5344CB8AC3E}">
        <p14:creationId xmlns:p14="http://schemas.microsoft.com/office/powerpoint/2010/main" val="242490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38CE29-B64C-4DAF-A4BD-260DAE731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06" y="143435"/>
            <a:ext cx="7234518" cy="6544236"/>
          </a:xfrm>
        </p:spPr>
      </p:pic>
    </p:spTree>
    <p:extLst>
      <p:ext uri="{BB962C8B-B14F-4D97-AF65-F5344CB8AC3E}">
        <p14:creationId xmlns:p14="http://schemas.microsoft.com/office/powerpoint/2010/main" val="2843017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7</cp:lastModifiedBy>
  <cp:revision>1</cp:revision>
  <dcterms:created xsi:type="dcterms:W3CDTF">2024-05-16T02:11:29Z</dcterms:created>
  <dcterms:modified xsi:type="dcterms:W3CDTF">2024-05-16T02:15:19Z</dcterms:modified>
</cp:coreProperties>
</file>