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69" r:id="rId3"/>
    <p:sldId id="257" r:id="rId4"/>
    <p:sldId id="260" r:id="rId5"/>
    <p:sldId id="258" r:id="rId6"/>
    <p:sldId id="261" r:id="rId7"/>
    <p:sldId id="263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D39FAA-E182-4EAE-A901-E22926FD1639}">
          <p14:sldIdLst>
            <p14:sldId id="256"/>
            <p14:sldId id="269"/>
            <p14:sldId id="257"/>
            <p14:sldId id="260"/>
            <p14:sldId id="258"/>
            <p14:sldId id="261"/>
            <p14:sldId id="263"/>
            <p14:sldId id="264"/>
            <p14:sldId id="266"/>
            <p14:sldId id="268"/>
          </p14:sldIdLst>
        </p14:section>
        <p14:section name="Раздел без заголовка" id="{F25856AA-7C8B-4F37-BB5A-ECD7004356FB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9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65B2E5-2AEA-3C5B-7AF5-6450FE7ED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45C8B79-3C6C-DBAC-915A-6499B8589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B46527-1465-7519-0B1B-AE3A8F06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A42245-AC93-E524-2FF1-30DD4DA0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2765F4-66CA-83CC-F308-0C703FA1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627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7ADEE9-6645-9487-AFB9-B2C84FFF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A6310FF-F7BE-A63F-86B6-0E254F597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1F459B-8CC5-CE4D-39F2-1130E564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58FB72-05C1-97A3-364A-802DA511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3D04CE-85AE-F9F4-F2D8-5752D6DB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016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A94EF1C-0DB0-66F1-D4DF-5F9B81345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4DB80FE-B01B-11C7-050C-E7DDE8FCB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37965E-24CB-4211-ABC1-71E1FB86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201BCA-A6B6-4662-C309-0BBD6F6E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2E985C-FFC6-2E17-819A-BEAF7271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713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6B104-825F-2747-98E2-D4AA2DEA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89D7D4-CC62-D105-55A7-C4C0E0E32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D99BF7-A6FA-CD66-9F77-DA7A4BD0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72BF77-B3FD-A8BB-452D-496C26ED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AC3EE5-D064-3FCC-36CC-72AB282E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98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FDDD8E-5FCF-830C-D467-76B9EF37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3E4749-7AA4-62B3-86EC-EF2B3A7B3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A5B521-62D4-FF5F-48D5-32196040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6C2922-BF83-B9EF-30B8-4E0DE27F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571E71-0280-EBE1-7102-2BDE9E44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919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8EB45B-C463-10DA-B675-3A6ADB9C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8036DB-35DF-E9A7-E475-0C61E242C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CD0EB06-2F2B-BEF6-19FE-A66371F53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19F9C0-C776-8659-DFC6-6020100A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BE8DF1A-1893-9E65-6F96-9D9457B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FB422B-2069-A8B0-69ED-A655E780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203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78B48F-0311-A26F-9521-BF81F455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B624B8-F45B-1C39-B26E-8545E404D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38635E-CD39-F144-F197-7EFA7A96C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A3AC8F0-DE72-7916-D81D-F2033B193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BC055D5-44B1-AF31-CECC-DD25A37E2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233537E-C828-A135-1401-317F0589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34A37C7-034D-F1D6-2348-C57A9C09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F6034E4-04EF-863C-749F-B57AA472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84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B8F8F0-AF84-8C79-8F37-55A0DD54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759C2A2-843B-C588-9E29-1A5EE55D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1C1A2-C783-85FB-02A2-87202F9B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02D8F3-22D1-B9E4-CB41-FCD7F17D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535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6A2AD8A-86D2-58EC-DBD0-85B13BB0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3422EB8-E01A-B666-CEE2-5CC1EA6F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315C0EC-A5C0-02FC-6C90-B0461636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029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D8E593-0208-516C-AA5A-40B809B8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CFE760-6809-4F25-F04F-D56E2589E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233F373-03B3-FFAD-EB82-DA00DCBE7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D48DC2D-8546-9914-63D5-7A98AE97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CCE56E-FE9A-CA88-7744-9F3BF6F8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9D5E7A-2BEE-A1D6-E890-2DE66AA0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527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E3406E-2A36-A60E-2A01-4E17C0E0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B800F02-ECE3-9924-7800-C2F353AC3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4EE156F-035E-B26C-BA54-C53F11C30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99C6DF8-593C-50F7-9F1A-E7D8FB97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A2DCF8-65BF-A0E3-FA50-E9F4B870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721CD10-8F76-BF6F-4EBA-ECD57D17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20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1EB27F-E51F-AB20-1D5D-49B02A1A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C6A972-F770-3118-5C92-1311935EC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54D454-8B71-1266-A49C-061F40B04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F091-F1EA-479F-BB5D-5DF42EF58B68}" type="datetimeFigureOut">
              <a:rPr lang="x-none" smtClean="0"/>
              <a:t>15.12.2024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41F1FD-E547-47D9-4E15-9296AAFAA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967F40-8E19-DEC3-EF8B-EA79FE369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BEEA-E921-48D1-BA51-5F4EAF6817F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541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icture background">
            <a:extLst>
              <a:ext uri="{FF2B5EF4-FFF2-40B4-BE49-F238E27FC236}">
                <a16:creationId xmlns="" xmlns:a16="http://schemas.microsoft.com/office/drawing/2014/main" id="{C263DC6C-6236-79C5-8018-75655C3A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C941EF7F-973F-40E9-AB08-996F498F0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15" y="3429000"/>
            <a:ext cx="3856384" cy="310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DC860B-7025-119D-2063-CFF4D21EE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528" y="4424266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x-none" dirty="0"/>
              <a:t/>
            </a:r>
            <a:br>
              <a:rPr lang="x-none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FA9A14-4A02-FB37-6ADE-D06F823DE017}"/>
              </a:ext>
            </a:extLst>
          </p:cNvPr>
          <p:cNvSpPr txBox="1"/>
          <p:nvPr/>
        </p:nvSpPr>
        <p:spPr>
          <a:xfrm>
            <a:off x="1444392" y="210367"/>
            <a:ext cx="785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Теміртау қаласы ББ «№ 9 лицейі» КММ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88CAFF-4F31-A412-E2EC-9710F7088E1D}"/>
              </a:ext>
            </a:extLst>
          </p:cNvPr>
          <p:cNvSpPr txBox="1"/>
          <p:nvPr/>
        </p:nvSpPr>
        <p:spPr>
          <a:xfrm>
            <a:off x="4661453" y="6328234"/>
            <a:ext cx="362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Теміртау </a:t>
            </a:r>
            <a:r>
              <a:rPr lang="kk-KZ" dirty="0"/>
              <a:t>қаласы, 2024жыл</a:t>
            </a:r>
            <a:endParaRPr lang="x-none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31412" y="1605742"/>
            <a:ext cx="67134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«БАЛА ҚАУІПСІЗДІГІ –ҚОҒАМ КЕЛЕШЕГІ»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8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696E1-3C7C-1EAC-9257-731F5643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FCF772-E873-EEE0-3389-A001C65C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10" descr="Picture background">
            <a:extLst>
              <a:ext uri="{FF2B5EF4-FFF2-40B4-BE49-F238E27FC236}">
                <a16:creationId xmlns="" xmlns:a16="http://schemas.microsoft.com/office/drawing/2014/main" id="{0CCBAD4A-E963-5199-A188-7033882F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0513A85-5943-14A9-45EC-1900DF8158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52" t="34492" r="39348" b="42609"/>
          <a:stretch/>
        </p:blipFill>
        <p:spPr>
          <a:xfrm>
            <a:off x="2961861" y="201571"/>
            <a:ext cx="8478078" cy="3248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2F182AC-0097-0925-CF36-7DEB0CA137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429" t="48551" r="38859" b="29130"/>
          <a:stretch/>
        </p:blipFill>
        <p:spPr>
          <a:xfrm>
            <a:off x="3220279" y="3329608"/>
            <a:ext cx="8219660" cy="33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1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108" y="205831"/>
            <a:ext cx="10515600" cy="6125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жылы 15 наурызда Мемлекет басшысы Қасым-Жомарт Тоқаевтың тапсырмасына сәйкес Қазақстан Республикасы Оқу-ағарту министрінің  2024 жылдың 30 шілдедегі  №194 бұйрығымен «Біртұтас тәрбие» бағдарламасы бекітілді. </a:t>
            </a:r>
            <a:endParaRPr lang="kk-K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Соның ішінде </a:t>
            </a:r>
            <a:r>
              <a:rPr lang="kk-KZ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</a:t>
            </a:r>
            <a:r>
              <a:rPr lang="kk-KZ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қауіпсіздігін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 үшін «Заң және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тәртіп»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құндылығына сәйкес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алдын-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алу шаралары мен әлеуметтік жобалар жоспарланып, іске асырылуда: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Олар: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«Буллингсіз әлем»,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 әлемде қауіпсіз қадам»,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Буллингтен қорған»,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 қоғам»,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 мүлікті қорға»,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Өмірге салауатты қадам»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dirty="0"/>
              <a:t>Осы іс-шаралар мен жұмыс алгоритмі 2022 жылғы 21 желтоқсандағы Білім беру министрінің </a:t>
            </a:r>
            <a:r>
              <a:rPr lang="kk-KZ" b="1" dirty="0">
                <a:solidFill>
                  <a:srgbClr val="FF0000"/>
                </a:solidFill>
              </a:rPr>
              <a:t>№ 506 бұйрығымен </a:t>
            </a:r>
            <a:r>
              <a:rPr lang="kk-KZ" b="1" dirty="0"/>
              <a:t>бекітілген «Баланың буллингін (қорлауын) алдын алу қағидалары» бейнеленген.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8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E86E0-9A1E-BE1F-3A77-DDA53F88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250004-9DB0-B116-365F-3B2397DC0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10" descr="Picture background">
            <a:extLst>
              <a:ext uri="{FF2B5EF4-FFF2-40B4-BE49-F238E27FC236}">
                <a16:creationId xmlns="" xmlns:a16="http://schemas.microsoft.com/office/drawing/2014/main" id="{AAD0E4B2-1109-B755-DDD3-FA30BA5D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6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>
            <a:extLst>
              <a:ext uri="{FF2B5EF4-FFF2-40B4-BE49-F238E27FC236}">
                <a16:creationId xmlns="" xmlns:a16="http://schemas.microsoft.com/office/drawing/2014/main" id="{198C84EA-A99E-9532-626F-C0380D97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18" y="3409120"/>
            <a:ext cx="5971578" cy="3359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FC87558-E35D-2EA5-7F87-29236A5895C6}"/>
              </a:ext>
            </a:extLst>
          </p:cNvPr>
          <p:cNvSpPr/>
          <p:nvPr/>
        </p:nvSpPr>
        <p:spPr>
          <a:xfrm>
            <a:off x="2204186" y="667508"/>
            <a:ext cx="6097656" cy="2851359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«Қауіпсіздік»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 </a:t>
            </a:r>
            <a:b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 ЖАДЫНАМА</a:t>
            </a:r>
          </a:p>
          <a:p>
            <a:pPr algn="ctr"/>
            <a:endParaRPr lang="kk-KZ" sz="28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28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373613-7151-1FF7-B3CC-B33E04FEAFAC}"/>
              </a:ext>
            </a:extLst>
          </p:cNvPr>
          <p:cNvSpPr txBox="1"/>
          <p:nvPr/>
        </p:nvSpPr>
        <p:spPr>
          <a:xfrm>
            <a:off x="2749181" y="2318604"/>
            <a:ext cx="579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ИНТЕРНЕТТЕ НЕ ІСТЕУГЕ БОЛМАЙДЫ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1221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E86E0-9A1E-BE1F-3A77-DDA53F88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250004-9DB0-B116-365F-3B2397DC0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10" descr="Picture background">
            <a:extLst>
              <a:ext uri="{FF2B5EF4-FFF2-40B4-BE49-F238E27FC236}">
                <a16:creationId xmlns="" xmlns:a16="http://schemas.microsoft.com/office/drawing/2014/main" id="{F82B9682-9DAB-3D9F-7297-C028289B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4" y="-795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48CD773-C9D9-06B1-975E-CDECCCCBB2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96" t="40145" r="28832" b="16087"/>
          <a:stretch/>
        </p:blipFill>
        <p:spPr>
          <a:xfrm>
            <a:off x="3240157" y="156404"/>
            <a:ext cx="8736496" cy="52301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8CD773-C9D9-06B1-975E-CDECCCCBB2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96" t="40145" r="28832" b="16087"/>
          <a:stretch/>
        </p:blipFill>
        <p:spPr>
          <a:xfrm>
            <a:off x="3392557" y="308804"/>
            <a:ext cx="8736496" cy="52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696E1-3C7C-1EAC-9257-731F5643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FCF772-E873-EEE0-3389-A001C65C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10" descr="Picture background">
            <a:extLst>
              <a:ext uri="{FF2B5EF4-FFF2-40B4-BE49-F238E27FC236}">
                <a16:creationId xmlns="" xmlns:a16="http://schemas.microsoft.com/office/drawing/2014/main" id="{0CCBAD4A-E963-5199-A188-7033882F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6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43FCCB-24B1-2C18-B604-84D57B054B2B}"/>
              </a:ext>
            </a:extLst>
          </p:cNvPr>
          <p:cNvSpPr/>
          <p:nvPr/>
        </p:nvSpPr>
        <p:spPr>
          <a:xfrm>
            <a:off x="838200" y="399945"/>
            <a:ext cx="6097656" cy="2851359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/>
              <a:t>БАЛАНЫҢӘРЕКЕТІН ҚАЛАЙ БАСҚАРУҒА БОЛАДЫ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="" xmlns:a16="http://schemas.microsoft.com/office/drawing/2014/main" id="{C38747C5-1863-72EE-8FA3-AF892117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43" y="3571877"/>
            <a:ext cx="4464832" cy="3009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5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696E1-3C7C-1EAC-9257-731F5643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FCF772-E873-EEE0-3389-A001C65C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10" descr="Picture background">
            <a:extLst>
              <a:ext uri="{FF2B5EF4-FFF2-40B4-BE49-F238E27FC236}">
                <a16:creationId xmlns="" xmlns:a16="http://schemas.microsoft.com/office/drawing/2014/main" id="{0CCBAD4A-E963-5199-A188-7033882F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6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289E23C-E701-883A-4669-E53A4C974A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12" t="39705" r="41222" b="27977"/>
          <a:stretch/>
        </p:blipFill>
        <p:spPr>
          <a:xfrm>
            <a:off x="3387634" y="447262"/>
            <a:ext cx="8536023" cy="53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9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696E1-3C7C-1EAC-9257-731F5643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FCF772-E873-EEE0-3389-A001C65C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10" descr="Picture background">
            <a:extLst>
              <a:ext uri="{FF2B5EF4-FFF2-40B4-BE49-F238E27FC236}">
                <a16:creationId xmlns="" xmlns:a16="http://schemas.microsoft.com/office/drawing/2014/main" id="{0CCBAD4A-E963-5199-A188-7033882F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E4331A5-6DEB-6EC7-8884-414C0C335AE3}"/>
              </a:ext>
            </a:extLst>
          </p:cNvPr>
          <p:cNvSpPr/>
          <p:nvPr/>
        </p:nvSpPr>
        <p:spPr>
          <a:xfrm>
            <a:off x="1366393" y="265008"/>
            <a:ext cx="6097656" cy="2851359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/>
              <a:t>БАЛАНЫҢҚАНДАЙ МІНЕЗ-ҚҰЛҚЫНА НАЗАР АУДАРУ КЕРЕК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="" xmlns:a16="http://schemas.microsoft.com/office/drawing/2014/main" id="{59F823BC-3250-F7A6-DA42-3FF4DD078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" b="9729"/>
          <a:stretch/>
        </p:blipFill>
        <p:spPr bwMode="auto">
          <a:xfrm>
            <a:off x="7846944" y="3386241"/>
            <a:ext cx="3925956" cy="3222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89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696E1-3C7C-1EAC-9257-731F5643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FCF772-E873-EEE0-3389-A001C65C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10" descr="Picture background">
            <a:extLst>
              <a:ext uri="{FF2B5EF4-FFF2-40B4-BE49-F238E27FC236}">
                <a16:creationId xmlns="" xmlns:a16="http://schemas.microsoft.com/office/drawing/2014/main" id="{0CCBAD4A-E963-5199-A188-7033882F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6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2A80496-7BD3-EBD5-32A5-3D34FC3DC3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25" t="34638" r="29238" b="28116"/>
          <a:stretch/>
        </p:blipFill>
        <p:spPr>
          <a:xfrm>
            <a:off x="1752797" y="853868"/>
            <a:ext cx="10097960" cy="53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5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696E1-3C7C-1EAC-9257-731F5643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FCF772-E873-EEE0-3389-A001C65C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10" descr="Picture background">
            <a:extLst>
              <a:ext uri="{FF2B5EF4-FFF2-40B4-BE49-F238E27FC236}">
                <a16:creationId xmlns="" xmlns:a16="http://schemas.microsoft.com/office/drawing/2014/main" id="{0CCBAD4A-E963-5199-A188-7033882F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6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328E909-A3F0-5CB7-C773-2425C9C9A2C0}"/>
              </a:ext>
            </a:extLst>
          </p:cNvPr>
          <p:cNvSpPr/>
          <p:nvPr/>
        </p:nvSpPr>
        <p:spPr>
          <a:xfrm>
            <a:off x="2454965" y="399945"/>
            <a:ext cx="6097656" cy="2851359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/>
              <a:t>БАЛАҒА ҚАЛАЙ КӨМЕК КӨРСЕТУ ҚАЖЕТ? 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="" xmlns:a16="http://schemas.microsoft.com/office/drawing/2014/main" id="{E6B3933B-06DB-4DE3-9A45-B25A947A8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53" y="3469204"/>
            <a:ext cx="5360969" cy="3298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60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157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«Қауіпсіздік» тақырыбында  АТА-АНАЛАРҒА ЖАДЫНАМА</dc:title>
  <dc:creator>Oqushy_01</dc:creator>
  <cp:lastModifiedBy>Мадина</cp:lastModifiedBy>
  <cp:revision>6</cp:revision>
  <dcterms:created xsi:type="dcterms:W3CDTF">2024-09-25T09:56:16Z</dcterms:created>
  <dcterms:modified xsi:type="dcterms:W3CDTF">2024-12-15T15:33:11Z</dcterms:modified>
</cp:coreProperties>
</file>