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511954"/>
            <a:ext cx="5328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Мұғалімдердің жетістіктері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02284"/>
              </p:ext>
            </p:extLst>
          </p:nvPr>
        </p:nvGraphicFramePr>
        <p:xfrm>
          <a:off x="251518" y="1484784"/>
          <a:ext cx="8784979" cy="481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8"/>
                <a:gridCol w="936104"/>
                <a:gridCol w="1392357"/>
                <a:gridCol w="1328820"/>
                <a:gridCol w="1887335"/>
                <a:gridCol w="1656185"/>
              </a:tblGrid>
              <a:tr h="747416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Оқу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жылы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Жалпы саны -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Аудандық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Республикалық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Халықаралық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7416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2023-2024 о.ж.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kk-K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диплом</a:t>
                      </a:r>
                    </a:p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Құрмет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грамотасы </a:t>
                      </a:r>
                      <a:endParaRPr lang="kk-KZ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 Алғыс хат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17+3 онлайн байқау </a:t>
                      </a:r>
                    </a:p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Алғыс хат</a:t>
                      </a:r>
                    </a:p>
                    <a:p>
                      <a:r>
                        <a:rPr lang="kk-KZ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 Диплом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2024-2025 о.ж.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9152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263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40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</cp:revision>
  <cp:lastPrinted>2025-05-27T04:16:55Z</cp:lastPrinted>
  <dcterms:created xsi:type="dcterms:W3CDTF">2025-05-27T03:54:41Z</dcterms:created>
  <dcterms:modified xsi:type="dcterms:W3CDTF">2025-05-27T04:17:14Z</dcterms:modified>
</cp:coreProperties>
</file>