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394" t="18555" r="10505" b="15039"/>
          <a:stretch>
            <a:fillRect/>
          </a:stretch>
        </p:blipFill>
        <p:spPr bwMode="auto">
          <a:xfrm>
            <a:off x="357158" y="571480"/>
            <a:ext cx="74295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94" t="13672" r="8858" b="10156"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54" t="13672" r="6112" b="22851"/>
          <a:stretch>
            <a:fillRect/>
          </a:stretch>
        </p:blipFill>
        <p:spPr bwMode="auto">
          <a:xfrm>
            <a:off x="357126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0417" r="6516" b="9084"/>
          <a:stretch>
            <a:fillRect/>
          </a:stretch>
        </p:blipFill>
        <p:spPr bwMode="auto">
          <a:xfrm>
            <a:off x="142844" y="214290"/>
            <a:ext cx="8858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6" t="16731" r="16278" b="7506"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119" t="18555" r="18191" b="10156"/>
          <a:stretch>
            <a:fillRect/>
          </a:stretch>
        </p:blipFill>
        <p:spPr bwMode="auto">
          <a:xfrm>
            <a:off x="142876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6786610" y="1142984"/>
            <a:ext cx="2143108" cy="785818"/>
          </a:xfrm>
          <a:prstGeom prst="borderCallout2">
            <a:avLst>
              <a:gd name="adj1" fmla="val 49271"/>
              <a:gd name="adj2" fmla="val -3087"/>
              <a:gd name="adj3" fmla="val 60717"/>
              <a:gd name="adj4" fmla="val -12587"/>
              <a:gd name="adj5" fmla="val 127428"/>
              <a:gd name="adj6" fmla="val -268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длина юбки не выше 5 см от колена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форма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4" t="42558" r="12183" b="27550"/>
          <a:stretch/>
        </p:blipFill>
        <p:spPr bwMode="auto">
          <a:xfrm>
            <a:off x="1043608" y="1844824"/>
            <a:ext cx="3384376" cy="339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5" t="27717" r="4782" b="30732"/>
          <a:stretch/>
        </p:blipFill>
        <p:spPr bwMode="auto">
          <a:xfrm>
            <a:off x="4572000" y="2027036"/>
            <a:ext cx="3987086" cy="30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Спортивная форма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arus admin</cp:lastModifiedBy>
  <cp:revision>2</cp:revision>
  <dcterms:created xsi:type="dcterms:W3CDTF">2025-05-09T05:57:13Z</dcterms:created>
  <dcterms:modified xsi:type="dcterms:W3CDTF">2025-05-12T10:34:48Z</dcterms:modified>
</cp:coreProperties>
</file>