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10972800"/>
  <p:notesSz cx="10972800" cy="14630400"/>
  <p:embeddedFontLst>
    <p:embeddedFont>
      <p:font typeface="MuseoModerno Medium"/>
      <p:regular r:id="rId15"/>
    </p:embeddedFont>
    <p:embeddedFont>
      <p:font typeface="MuseoModerno Medium"/>
      <p:regular r:id="rId16"/>
    </p:embeddedFont>
    <p:embeddedFont>
      <p:font typeface="MuseoModerno Medium"/>
      <p:regular r:id="rId17"/>
    </p:embeddedFont>
    <p:embeddedFont>
      <p:font typeface="MuseoModerno Medium"/>
      <p:regular r:id="rId18"/>
    </p:embeddedFont>
    <p:embeddedFont>
      <p:font typeface="Source Sans 3"/>
      <p:regular r:id="rId19"/>
    </p:embeddedFont>
    <p:embeddedFont>
      <p:font typeface="Source Sans 3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sv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sv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sv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svg"/><Relationship Id="rId16" Type="http://schemas.openxmlformats.org/officeDocument/2006/relationships/slideLayout" Target="../slideLayouts/slideLayout4.xml"/><Relationship Id="rId1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svg"/><Relationship Id="rId9" Type="http://schemas.openxmlformats.org/officeDocument/2006/relationships/slideLayout" Target="../slideLayouts/slideLayout9.xml"/><Relationship Id="rId10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6046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Геометрические игры и речь дошкольников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5143857"/>
            <a:ext cx="7556421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Дошкольный возраст — это золотое время для всестороннего развития ребенка, включая формирование его речи и мышления. В этот период закладываются основы для будущих академических успехов и социальной адаптации. Геометрические игры предлагают уникальную возможность гармонично сочетать познавательное, речевое и игровое развитие, делая процесс обучения не только эффективным, но и чрезвычайно увлекательным. Приглашаем вас в мир, где фигуры оживают и становятся лучшими помощниками в освоении языка.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78179"/>
            <a:ext cx="913769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Геометрия как ключ к развитию речи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595092"/>
            <a:ext cx="6422231" cy="2459355"/>
          </a:xfrm>
          <a:prstGeom prst="roundRect">
            <a:avLst>
              <a:gd name="adj" fmla="val 4462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0930" y="3595092"/>
            <a:ext cx="91440" cy="2459355"/>
          </a:xfrm>
          <a:prstGeom prst="roundRect">
            <a:avLst>
              <a:gd name="adj" fmla="val 32558"/>
            </a:avLst>
          </a:prstGeom>
          <a:solidFill>
            <a:srgbClr val="325F7B"/>
          </a:solidFill>
          <a:ln/>
        </p:spPr>
      </p:sp>
      <p:sp>
        <p:nvSpPr>
          <p:cNvPr id="5" name="Text 3"/>
          <p:cNvSpPr/>
          <p:nvPr/>
        </p:nvSpPr>
        <p:spPr>
          <a:xfrm>
            <a:off x="1083588" y="3816310"/>
            <a:ext cx="252329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Абстрактные образы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83588" y="4245531"/>
            <a:ext cx="5911215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Геометрические фигуры — это первые абстрактные образы, которые становятся доступными для понимания и манипулирования ребенком. Через них дети учатся воспринимать мир в его структурном многообразии, что является важным шагом к развитию мышления.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414379" y="3595092"/>
            <a:ext cx="6422231" cy="2459355"/>
          </a:xfrm>
          <a:prstGeom prst="roundRect">
            <a:avLst>
              <a:gd name="adj" fmla="val 4462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1519" y="3595092"/>
            <a:ext cx="91440" cy="2459355"/>
          </a:xfrm>
          <a:prstGeom prst="roundRect">
            <a:avLst>
              <a:gd name="adj" fmla="val 32558"/>
            </a:avLst>
          </a:prstGeom>
          <a:solidFill>
            <a:srgbClr val="325F7B"/>
          </a:solidFill>
          <a:ln/>
        </p:spPr>
      </p:sp>
      <p:sp>
        <p:nvSpPr>
          <p:cNvPr id="9" name="Text 7"/>
          <p:cNvSpPr/>
          <p:nvPr/>
        </p:nvSpPr>
        <p:spPr>
          <a:xfrm>
            <a:off x="7704177" y="381631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Развитие речи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704177" y="4245531"/>
            <a:ext cx="5911215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Игры с формами не только увлекательны, но и мощно стимулируют речевое развитие. Они обогащают словарь, улучшают грамматический строй и способствуют формированию связной речи, поскольку ребенок учится описывать, сравнивать и классифицировать.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93790" y="6252805"/>
            <a:ext cx="6422231" cy="2141815"/>
          </a:xfrm>
          <a:prstGeom prst="roundRect">
            <a:avLst>
              <a:gd name="adj" fmla="val 5123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70930" y="6252805"/>
            <a:ext cx="91440" cy="2141815"/>
          </a:xfrm>
          <a:prstGeom prst="roundRect">
            <a:avLst>
              <a:gd name="adj" fmla="val 32558"/>
            </a:avLst>
          </a:prstGeom>
          <a:solidFill>
            <a:srgbClr val="325F7B"/>
          </a:solidFill>
          <a:ln/>
        </p:spPr>
      </p:sp>
      <p:sp>
        <p:nvSpPr>
          <p:cNvPr id="13" name="Text 11"/>
          <p:cNvSpPr/>
          <p:nvPr/>
        </p:nvSpPr>
        <p:spPr>
          <a:xfrm>
            <a:off x="1083588" y="6474023"/>
            <a:ext cx="301871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Классификация и анализ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083588" y="6903244"/>
            <a:ext cx="591121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Геометрические фигуры являются отличным инструментом для обучения детей классификации, анализу и формированию пространственных представлений. Эти навыки критически важны для когнитивного развития и успешного обучения в школе.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414379" y="6252805"/>
            <a:ext cx="6422231" cy="2141815"/>
          </a:xfrm>
          <a:prstGeom prst="roundRect">
            <a:avLst>
              <a:gd name="adj" fmla="val 5123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91519" y="6252805"/>
            <a:ext cx="91440" cy="2141815"/>
          </a:xfrm>
          <a:prstGeom prst="roundRect">
            <a:avLst>
              <a:gd name="adj" fmla="val 32558"/>
            </a:avLst>
          </a:prstGeom>
          <a:solidFill>
            <a:srgbClr val="325F7B"/>
          </a:solidFill>
          <a:ln/>
        </p:spPr>
      </p:sp>
      <p:sp>
        <p:nvSpPr>
          <p:cNvPr id="17" name="Text 15"/>
          <p:cNvSpPr/>
          <p:nvPr/>
        </p:nvSpPr>
        <p:spPr>
          <a:xfrm>
            <a:off x="7704177" y="64740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Игровая форма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7704177" y="6903244"/>
            <a:ext cx="591121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логопедов геометрия открывает широкие возможности для формирования речи в интересной и ненавязчивой игровой форме. Использование ярких и разнообразных материалов делает занятия привлекательными и мотивирующими для дошкольников.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6139"/>
            <a:ext cx="1207698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Значение геометрических игр для развития речи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2254091" y="301228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Развитие словаря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3441502"/>
            <a:ext cx="3941207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Дети изучают названия фигур, их признаков (острый, тупой, прямой) и свойств (симметричный, асимметричный), а также прилагательные (большой, маленький, круглый, квадратный) и глаголы (катится, лежит, стоит).</a:t>
            </a:r>
            <a:endParaRPr lang="en-US" sz="15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3712369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626" y="4698861"/>
            <a:ext cx="296942" cy="2969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895284" y="2513052"/>
            <a:ext cx="28064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Грамматический строй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895284" y="2942273"/>
            <a:ext cx="394132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Активное использование предлогов (в, под, между, на, за), согласование числительных с существительными и прилагательными (два круга, красные квадраты), построение сложных предложений при описании.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3712369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4144" y="4434185"/>
            <a:ext cx="296942" cy="29694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94463" y="4827627"/>
            <a:ext cx="355270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Фонематическое восприятие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9994463" y="5256848"/>
            <a:ext cx="3842147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Различение звуков на основе сравнения форм (например, "круг" и "крюк"), выделение признаков слов, ассоциирующихся с фигурами, что способствует формированию звукобуквенного анализа.</a:t>
            </a:r>
            <a:endParaRPr lang="en-US" sz="15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3712369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0557" y="6120944"/>
            <a:ext cx="296942" cy="29694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895284" y="745974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Связная речь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9895284" y="7888962"/>
            <a:ext cx="394132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Ребенок учится описывать геометрические фигуры, объяснять свои действия с ними, составлять рассказы по картинам из фигур, что стимулирует развитие монологической и диалогической речи.</a:t>
            </a:r>
            <a:endParaRPr lang="en-US" sz="15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3712369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1698" y="7428012"/>
            <a:ext cx="296942" cy="296942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927860" y="6642854"/>
            <a:ext cx="280713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Логическое мышление</a:t>
            </a:r>
            <a:endParaRPr lang="en-US" sz="1950" dirty="0"/>
          </a:p>
        </p:txBody>
      </p:sp>
      <p:sp>
        <p:nvSpPr>
          <p:cNvPr id="20" name="Text 10"/>
          <p:cNvSpPr/>
          <p:nvPr/>
        </p:nvSpPr>
        <p:spPr>
          <a:xfrm>
            <a:off x="793790" y="7072074"/>
            <a:ext cx="3941207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Развитие способностей к анализу, синтезу, сравнению, обобщению и классификации. Эти мыслительные операции являются фундаментом для понимания и продуцирования сложной речевой информации.</a:t>
            </a:r>
            <a:endParaRPr lang="en-US" sz="15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653" y="3712369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31728" y="6549211"/>
            <a:ext cx="296942" cy="296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3547" y="518041"/>
            <a:ext cx="13123307" cy="1177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Ключевые цели использования геометрических игр в логопедии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53547" y="2072283"/>
            <a:ext cx="13123307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Применение геометрических игр в работе с дошкольниками имеет четко определенные цели, направленные на комплексное развитие ребенка.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53547" y="2755106"/>
            <a:ext cx="6331863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Различение и называние фигур: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Целенаправленное обучение детей узнавать, называть и дифференцировать основные геометрические фигуры (круг, квадрат, треугольник, прямоугольник, овал, ромб).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53547" y="3724989"/>
            <a:ext cx="6331863" cy="1205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Развитие описательной речи: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Формирование умения описывать фигуры, выделяя их основные признаки: цвет (красный, синий), форму (круглый, квадратный), величину (большой, маленький, средний), количество углов и сторон.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53547" y="4996220"/>
            <a:ext cx="6331863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Пространственные представления: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Тренировка ориентировки в пространстве и активное употребление предлогов, обозначающих местоположение объектов (на, под, за, перед, между, в, около).</a:t>
            </a:r>
            <a:endParaRPr lang="en-US" sz="14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2611" y="2797493"/>
            <a:ext cx="6331863" cy="633186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3547" y="9553218"/>
            <a:ext cx="13123307" cy="602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Наглядно-образное и словесно-логическое мышление: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Стимулирование развития способности мыслить образами и логически связывать их с речевыми конструкциями, что способствует глубокому пониманию и осмысленному использованию языка.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53547" y="10221754"/>
            <a:ext cx="13123307" cy="602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Стимуляция речевой активности: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Создание мотивирующей игровой среды, которая побуждает детей к активному общению, вопросам, ответам и выражениям собственных мыслей и наблюдений.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1906"/>
            <a:ext cx="733770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Примеры геометрических игр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97881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303770" y="2519601"/>
            <a:ext cx="22860" cy="7491293"/>
          </a:xfrm>
          <a:prstGeom prst="roundRect">
            <a:avLst>
              <a:gd name="adj" fmla="val 130232"/>
            </a:avLst>
          </a:prstGeom>
          <a:solidFill>
            <a:srgbClr val="D9D4C9"/>
          </a:solidFill>
          <a:ln/>
        </p:spPr>
      </p:sp>
      <p:sp>
        <p:nvSpPr>
          <p:cNvPr id="5" name="Shape 3"/>
          <p:cNvSpPr/>
          <p:nvPr/>
        </p:nvSpPr>
        <p:spPr>
          <a:xfrm>
            <a:off x="770930" y="2519601"/>
            <a:ext cx="6521410" cy="3547229"/>
          </a:xfrm>
          <a:prstGeom prst="roundRect">
            <a:avLst>
              <a:gd name="adj" fmla="val 839"/>
            </a:avLst>
          </a:prstGeom>
          <a:solidFill>
            <a:srgbClr val="F3EEE3"/>
          </a:solidFill>
          <a:ln/>
        </p:spPr>
      </p:sp>
      <p:sp>
        <p:nvSpPr>
          <p:cNvPr id="6" name="Text 4"/>
          <p:cNvSpPr/>
          <p:nvPr/>
        </p:nvSpPr>
        <p:spPr>
          <a:xfrm>
            <a:off x="3970258" y="2717959"/>
            <a:ext cx="312372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Игра «Найди фигуру»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969288" y="3209092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Цель:</a:t>
            </a:r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Закрепление названий геометрических фигур, активация пассивного и активного словаря.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69288" y="3963233"/>
            <a:ext cx="6124694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Ход игры:</a:t>
            </a:r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Взрослый раскладывает на столе или на полу различные геометрические фигуры. Затем называет признак фигуры, которую нужно найти, например: «Найди круг», «Покажи мне красный квадрат», «Дай мне большой синий треугольник». Ребенок должен выбрать нужную фигуру и, по возможности, повторить её название или признак.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338060" y="6463665"/>
            <a:ext cx="6521410" cy="3547229"/>
          </a:xfrm>
          <a:prstGeom prst="rect">
            <a:avLst/>
          </a:prstGeom>
          <a:solidFill>
            <a:srgbClr val="F3EEE3"/>
          </a:solidFill>
          <a:ln/>
        </p:spPr>
      </p:sp>
      <p:sp>
        <p:nvSpPr>
          <p:cNvPr id="10" name="Text 8"/>
          <p:cNvSpPr/>
          <p:nvPr/>
        </p:nvSpPr>
        <p:spPr>
          <a:xfrm>
            <a:off x="7536418" y="6662023"/>
            <a:ext cx="32487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Игра «Опиши фигуру»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7536418" y="7153156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Цель: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Формирование и развитие описательной речи, умения выделять существенные признаки предмета.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36418" y="7907298"/>
            <a:ext cx="6124694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Задание: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Ребенок выбирает одну геометрическую фигуру и описывает её по предложенному плану: цвет, форма, размер, количество сторон/углов. Например: «Это красный круг. Он большой и у него нет углов». Взрослый, слушая описание, должен угадать, какую фигуру загадал ребенок. Эта игра развивает не только речь, но и внимательность, а также умение четко формулировать мысли.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48483"/>
            <a:ext cx="733770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Примеры геометрических игр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16539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4003834"/>
            <a:ext cx="6422231" cy="4820483"/>
          </a:xfrm>
          <a:prstGeom prst="roundRect">
            <a:avLst>
              <a:gd name="adj" fmla="val 2276"/>
            </a:avLst>
          </a:prstGeom>
          <a:solidFill>
            <a:srgbClr val="FFFCF5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980974"/>
            <a:ext cx="6422231" cy="91440"/>
          </a:xfrm>
          <a:prstGeom prst="roundRect">
            <a:avLst>
              <a:gd name="adj" fmla="val 32558"/>
            </a:avLst>
          </a:prstGeom>
          <a:solidFill>
            <a:srgbClr val="325F7B"/>
          </a:solidFill>
          <a:ln/>
        </p:spPr>
      </p:sp>
      <p:sp>
        <p:nvSpPr>
          <p:cNvPr id="6" name="Shape 4"/>
          <p:cNvSpPr/>
          <p:nvPr/>
        </p:nvSpPr>
        <p:spPr>
          <a:xfrm>
            <a:off x="3707249" y="3706177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325F7B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85843" y="3884771"/>
            <a:ext cx="238125" cy="23812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5008" y="4499967"/>
            <a:ext cx="587001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«Сложи картинку» (Танграм, Геометрик)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15008" y="4991100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Цель: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Развитие пространственного мышления, воображения и связной речи через составление сложных изображений из простых геометрических фигур.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015008" y="6062782"/>
            <a:ext cx="597979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Процесс: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Ребёнок получает набор геометрических фигур (например, части танграма) и задание по составлению из него различных изображений (животных, предметов, зданий). В процессе выполнения задания ребёнок проговаривает последовательность своих действий, описывает используемые фигуры и конечный результат. Например: «Я взял большой треугольник, приставил к нему квадрат, а сверху положил маленький треугольник, получилась ракета».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7414379" y="4003834"/>
            <a:ext cx="6422231" cy="4820483"/>
          </a:xfrm>
          <a:prstGeom prst="roundRect">
            <a:avLst>
              <a:gd name="adj" fmla="val 2276"/>
            </a:avLst>
          </a:prstGeom>
          <a:solidFill>
            <a:srgbClr val="FFFCF5"/>
          </a:solidFill>
          <a:ln/>
        </p:spPr>
      </p:sp>
      <p:sp>
        <p:nvSpPr>
          <p:cNvPr id="12" name="Shape 9"/>
          <p:cNvSpPr/>
          <p:nvPr/>
        </p:nvSpPr>
        <p:spPr>
          <a:xfrm>
            <a:off x="7414379" y="3980974"/>
            <a:ext cx="6422231" cy="91440"/>
          </a:xfrm>
          <a:prstGeom prst="roundRect">
            <a:avLst>
              <a:gd name="adj" fmla="val 32558"/>
            </a:avLst>
          </a:prstGeom>
          <a:solidFill>
            <a:srgbClr val="325F7B"/>
          </a:solidFill>
          <a:ln/>
        </p:spPr>
      </p:sp>
      <p:sp>
        <p:nvSpPr>
          <p:cNvPr id="13" name="Shape 10"/>
          <p:cNvSpPr/>
          <p:nvPr/>
        </p:nvSpPr>
        <p:spPr>
          <a:xfrm>
            <a:off x="10327838" y="3706177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325F7B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432" y="3884771"/>
            <a:ext cx="238125" cy="23812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635597" y="4499967"/>
            <a:ext cx="316075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«Где спрятался круг?»</a:t>
            </a:r>
            <a:endParaRPr lang="en-US" sz="2300" dirty="0"/>
          </a:p>
        </p:txBody>
      </p:sp>
      <p:sp>
        <p:nvSpPr>
          <p:cNvPr id="16" name="Text 12"/>
          <p:cNvSpPr/>
          <p:nvPr/>
        </p:nvSpPr>
        <p:spPr>
          <a:xfrm>
            <a:off x="7635597" y="4991100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Цель: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Формирование умения правильно использовать предлоги пространственного значения в речи.</a:t>
            </a:r>
            <a:endParaRPr lang="en-US" sz="1550" dirty="0"/>
          </a:p>
        </p:txBody>
      </p:sp>
      <p:sp>
        <p:nvSpPr>
          <p:cNvPr id="17" name="Text 13"/>
          <p:cNvSpPr/>
          <p:nvPr/>
        </p:nvSpPr>
        <p:spPr>
          <a:xfrm>
            <a:off x="7635597" y="5745242"/>
            <a:ext cx="5979795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Вариации: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Взрослый прячет круг (или другую фигуру) в различных местах, побуждая ребенка описывать его местоположение с использованием предлогов: «Круг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под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столом», «Квадрат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между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треугольниками», «Треугольник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стуле», «Овал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коробкой». Игра развивает не только грамматический строй, но и внимательность, и логическое мышление.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6651"/>
            <a:ext cx="6235422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Примеры геометрических игр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93790" y="1691045"/>
            <a:ext cx="13042821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endParaRPr lang="en-US" sz="13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340531"/>
            <a:ext cx="5368290" cy="536829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0" y="2340531"/>
            <a:ext cx="843439" cy="37742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540591" y="2340531"/>
            <a:ext cx="253043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«Что изменилось?»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8540591" y="2825353"/>
            <a:ext cx="5303639" cy="809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Цель:</a:t>
            </a:r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Развитие зрительной памяти, внимания и умения сравнивать, а также формирование способности к полному и точному речевому высказыванию.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8540591" y="3786902"/>
            <a:ext cx="5303639" cy="2159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Проведение:</a:t>
            </a:r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Взрослый выкладывает перед ребенком несколько геометрических фигур. После того как ребенок внимательно рассмотрит и запомнит их расположение, он закрывает глаза. Взрослый вносит одно или несколько изменений (меняет фигуры местами, убирает одну, добавляет новую, меняет цвет). Ребенок открывает глаза и объясняет словами, что именно изменилось: «Раньше красный квадрат лежал между синим кругом и желтым треугольником, а теперь там лежит только синий круг».</a:t>
            </a:r>
            <a:endParaRPr lang="en-US" sz="13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560" y="6283404"/>
            <a:ext cx="843439" cy="350436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540591" y="6283404"/>
            <a:ext cx="253043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«Составь узор»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8540591" y="6768227"/>
            <a:ext cx="5303639" cy="809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Цель:</a:t>
            </a:r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Развитие планирования, зрительно-моторной координации и речевого прогнозирования, умения описывать последовательность действий.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8540591" y="7729776"/>
            <a:ext cx="5303639" cy="1889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Описание:</a:t>
            </a:r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Взрослый предлагает ребенку образец узора, составленного из геометрических фигур. Ребенок должен повторить этот узор, используя свой набор фигур, и параллельно проговаривать свои действия: «Сначала я возьму большой синий квадрат, потом к нему присоединю маленький желтый треугольник слева...». Эта игра помогает развивать как практические навыки, так и умение структурировать свою речь в соответствии с планом действий.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5579"/>
            <a:ext cx="1087004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Почему геометрия важна для развития речи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84249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3239214" y="2383274"/>
            <a:ext cx="1630323" cy="1461016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14775" y="2974181"/>
            <a:ext cx="279083" cy="27908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67895" y="2581632"/>
            <a:ext cx="318718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Эффективный инструмент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5067895" y="3010853"/>
            <a:ext cx="857035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Геометрические игры являются мощным и эффективным логопедическим инструментом, позволяющим работать над различными аспектами речевого развития.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4968716" y="3834765"/>
            <a:ext cx="8768715" cy="11430"/>
          </a:xfrm>
          <a:prstGeom prst="roundRect">
            <a:avLst>
              <a:gd name="adj" fmla="val 260465"/>
            </a:avLst>
          </a:prstGeom>
          <a:solidFill>
            <a:srgbClr val="D9D4C9"/>
          </a:solidFill>
          <a:ln/>
        </p:spPr>
      </p:sp>
      <p:sp>
        <p:nvSpPr>
          <p:cNvPr id="9" name="Shape 6"/>
          <p:cNvSpPr/>
          <p:nvPr/>
        </p:nvSpPr>
        <p:spPr>
          <a:xfrm>
            <a:off x="2424113" y="3943469"/>
            <a:ext cx="3260646" cy="1461016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4894" y="4534376"/>
            <a:ext cx="279083" cy="27908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883116" y="4141827"/>
            <a:ext cx="279856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Комплексное развитие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5883116" y="4571048"/>
            <a:ext cx="775513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Они одновременно стимулируют развитие речи, мышления, внимания и воображения, формируя прочный фундамент для будущих образовательных достижений.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5783937" y="5394960"/>
            <a:ext cx="7953494" cy="11430"/>
          </a:xfrm>
          <a:prstGeom prst="roundRect">
            <a:avLst>
              <a:gd name="adj" fmla="val 260465"/>
            </a:avLst>
          </a:prstGeom>
          <a:solidFill>
            <a:srgbClr val="D9D4C9"/>
          </a:solidFill>
          <a:ln/>
        </p:spPr>
      </p:sp>
      <p:sp>
        <p:nvSpPr>
          <p:cNvPr id="14" name="Shape 10"/>
          <p:cNvSpPr/>
          <p:nvPr/>
        </p:nvSpPr>
        <p:spPr>
          <a:xfrm>
            <a:off x="1608892" y="5503664"/>
            <a:ext cx="4890968" cy="1778556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4775" y="6253401"/>
            <a:ext cx="279083" cy="27908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698218" y="570202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Овладение речью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6698218" y="6131243"/>
            <a:ext cx="694003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Играя с фигурами, дошкольники учатся описывать предметы, сравнивать их, классифицировать и строить логически связанные высказывания, что является основой для формирования связной речи.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6599039" y="7272695"/>
            <a:ext cx="7138392" cy="11430"/>
          </a:xfrm>
          <a:prstGeom prst="roundRect">
            <a:avLst>
              <a:gd name="adj" fmla="val 260465"/>
            </a:avLst>
          </a:prstGeom>
          <a:solidFill>
            <a:srgbClr val="D9D4C9"/>
          </a:solidFill>
          <a:ln/>
        </p:spPr>
      </p:sp>
      <p:sp>
        <p:nvSpPr>
          <p:cNvPr id="19" name="Shape 14"/>
          <p:cNvSpPr/>
          <p:nvPr/>
        </p:nvSpPr>
        <p:spPr>
          <a:xfrm>
            <a:off x="793790" y="7381399"/>
            <a:ext cx="6521410" cy="1778556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4894" y="8131135"/>
            <a:ext cx="279083" cy="279083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13558" y="7579757"/>
            <a:ext cx="272557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Увлекательная работа</a:t>
            </a:r>
            <a:endParaRPr lang="en-US" sz="1950" dirty="0"/>
          </a:p>
        </p:txBody>
      </p:sp>
      <p:sp>
        <p:nvSpPr>
          <p:cNvPr id="22" name="Text 16"/>
          <p:cNvSpPr/>
          <p:nvPr/>
        </p:nvSpPr>
        <p:spPr>
          <a:xfrm>
            <a:off x="7513558" y="8008977"/>
            <a:ext cx="612469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Использование геометрического материала делает процесс речевой работы увлекательным и доступным для каждого ребенка, превращая обучение в радостное открытие.</a:t>
            </a:r>
            <a:endParaRPr lang="en-US" sz="1550" dirty="0"/>
          </a:p>
        </p:txBody>
      </p:sp>
      <p:sp>
        <p:nvSpPr>
          <p:cNvPr id="23" name="Text 17"/>
          <p:cNvSpPr/>
          <p:nvPr/>
        </p:nvSpPr>
        <p:spPr>
          <a:xfrm>
            <a:off x="1091446" y="9606439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Помните: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каждая геометрическая фигура — это не просто форма, а целый мир возможностей для развития и познания!</a:t>
            </a:r>
            <a:endParaRPr lang="en-US" sz="1550" dirty="0"/>
          </a:p>
        </p:txBody>
      </p:sp>
      <p:sp>
        <p:nvSpPr>
          <p:cNvPr id="24" name="Shape 18"/>
          <p:cNvSpPr/>
          <p:nvPr/>
        </p:nvSpPr>
        <p:spPr>
          <a:xfrm>
            <a:off x="793790" y="9383197"/>
            <a:ext cx="22860" cy="764024"/>
          </a:xfrm>
          <a:prstGeom prst="rect">
            <a:avLst/>
          </a:prstGeom>
          <a:solidFill>
            <a:srgbClr val="325F7B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2025-11-30T12:59:43Z</dcterms:created>
  <dcterms:modified xsi:type="dcterms:W3CDTF">2025-11-30T12:59:43Z</dcterms:modified>
</cp:coreProperties>
</file>