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0EE4-9E96-4406-A03F-B9CE2F6F2A3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E0B56-7DE8-42EC-A959-0525A1662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3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родителей!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песни и стиха в изучении казахского языка»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қ. «Ботагөз» бөбекжайы» КМҚК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мұғалімі: Розахунова</a:t>
            </a: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казахского языка – важный процесс развития мышления, памяти, культуры речи ребенка.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 и стихи играют особую роль в этом треке.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Роль песни: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Пением ребенок ощущает мелодию языка, гармония звуков.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песни легко запоминается, благодаря</a:t>
            </a: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чему ребенок легко усваивает новые слова.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произнесенные песней, производят в сознании ребенка эмоциональное впечетление, повысят интерес к языку.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пение укрепляет языковые отношение ребенка с родителями.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Например: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«Әрқашан күн сөнбесін»,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песни «Менің Қазақстаным»,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праздничные</a:t>
            </a: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 «Наурыз», «Жаңа жыл»,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про животных.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Роль стишка:</a:t>
            </a:r>
          </a:p>
          <a:p>
            <a:pPr marL="171450" indent="-171450">
              <a:buFontTx/>
              <a:buChar char="-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стихов – один</a:t>
            </a: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самых эффективных способов практиковать язык.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стихов ребенок прывыкает правильно произносить звуки, говорить в ритме.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текстовые стихи увеличивают запас новых слов и развивают память.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1-2 строк каждый день обогощает язык ребенка.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Например: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Күшігім менің келе</a:t>
            </a: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ғой,</a:t>
            </a:r>
          </a:p>
          <a:p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Құшағыма ене ғой.</a:t>
            </a:r>
          </a:p>
          <a:p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Мойныңа бау тағайын,</a:t>
            </a:r>
          </a:p>
          <a:p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Ойынға ертіп барайын.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Каждый день изучать с ребенком 1 песню или стих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песни и стишка жестами, в игровой форме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Хвалить, слушать, повторять то, что говорит ребенок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Прослушивать казахских детских песен из мультфильмов и повторять их при одевании, купании и на прогулке.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Каждый день изучать с ребенком 1 песню или стих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песни и стишка жестами, в игровой форме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Хвалить, слушать, повторять то, что говорит ребенок</a:t>
            </a:r>
          </a:p>
          <a:p>
            <a:pPr marL="171450" indent="-171450">
              <a:buFontTx/>
              <a:buChar char="-"/>
            </a:pP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Прослушивать казахских детских песен из мультфильмов и повторять их при одевании, купании и на прогулке.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E0B56-7DE8-42EC-A959-0525A166218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2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2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5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6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0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4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0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D18B-00B7-4E90-9DF2-0B46FF12BD84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0936-8AB0-496D-BFE2-C2BCAC28F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9392"/>
            <a:ext cx="705678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44709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Консультация для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песни и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стихотворении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изучении казахского языка»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қ. «Ботагөз» бөбекжайы» КМҚК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Розахунова</a:t>
            </a:r>
            <a:r>
              <a:rPr lang="kk-KZ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3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7687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24744"/>
            <a:ext cx="46622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казахского языка – важный процесс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памяти, культуры речи ребенка.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 и стихи играют особую роль в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направлении.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1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7687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24744"/>
            <a:ext cx="46622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908721"/>
            <a:ext cx="49685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песни:</a:t>
            </a:r>
          </a:p>
          <a:p>
            <a:pPr marL="171450" indent="-171450"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Пением ребенок ощущает мелодию языка,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гармонию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звуков.</a:t>
            </a:r>
          </a:p>
          <a:p>
            <a:pPr marL="171450" indent="-171450"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песни легко запоминается, благодаря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чему ребенок легко усваивает новые слова.</a:t>
            </a:r>
          </a:p>
          <a:p>
            <a:pPr marL="171450" indent="-171450">
              <a:buFontTx/>
              <a:buChar char="-"/>
            </a:pP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песни, 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в сознании ребенка эмоциональное 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впечатление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языку.</a:t>
            </a:r>
          </a:p>
          <a:p>
            <a:pPr marL="171450" indent="-171450">
              <a:buFontTx/>
              <a:buChar char="-"/>
            </a:pP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пение укрепляет 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языковое </a:t>
            </a:r>
            <a:r>
              <a:rPr lang="kk-KZ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ребенка с родителями.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620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5" y="3356992"/>
            <a:ext cx="8054609" cy="3096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можно изучать легкие, быстро запоминающиеся песни , такие как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«Әрқашан күн сөнбесін»,</a:t>
            </a: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песни «Менің Қазақстаным»,</a:t>
            </a: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Легкие праздничные песни «Наурыз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«Жаңа жыл»,</a:t>
            </a: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про животных.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908721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497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"/>
            <a:ext cx="648072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908721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48681"/>
            <a:ext cx="5112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kk-KZ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стихотворении:</a:t>
            </a:r>
            <a:endParaRPr lang="kk-KZ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стихов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самых эффективных способов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изучении языка.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стихов ребенок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произносить звуки, говорить в ритме.</a:t>
            </a: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Короткие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обогащают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развивают память.</a:t>
            </a: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1-2 строк каждый день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 речь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610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1" y="620688"/>
            <a:ext cx="3917785" cy="54726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0872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4868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154362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Күшігім менің келе ғой,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Құшағыма ене ғой.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Мойныңа бау тағайын,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Ойынға ертіп барайын.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986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3" y="433415"/>
            <a:ext cx="4337924" cy="60919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0872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4868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15436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7" y="433415"/>
            <a:ext cx="38164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изучать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песни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песни и стишка жестами, в игровой форме</a:t>
            </a: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Хвалить,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ребенка,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то, что </a:t>
            </a:r>
            <a:r>
              <a:rPr lang="kk-KZ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</a:t>
            </a: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Прослушивать казахских детских песен из мультфильмов и повторять их при одевании, купании и на прогулке.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3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2" y="232479"/>
            <a:ext cx="8298364" cy="62237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3768" y="2204864"/>
            <a:ext cx="396044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0872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548681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15436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7" y="433415"/>
            <a:ext cx="381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24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590</Words>
  <Application>Microsoft Office PowerPoint</Application>
  <PresentationFormat>Экран (4:3)</PresentationFormat>
  <Paragraphs>103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2025-11-13T06:09:59Z</dcterms:created>
  <dcterms:modified xsi:type="dcterms:W3CDTF">2025-12-17T06:28:28Z</dcterms:modified>
</cp:coreProperties>
</file>