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CA85B-A800-4A5B-9F38-0878FD29F664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884CD-0632-4E9D-BA3B-796680F6CB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16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884CD-0632-4E9D-BA3B-796680F6CB9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873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AA6E-3780-444F-A327-50C07356105E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1762-2C95-4D99-92E6-316FE8140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791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AA6E-3780-444F-A327-50C07356105E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1762-2C95-4D99-92E6-316FE8140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735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AA6E-3780-444F-A327-50C07356105E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1762-2C95-4D99-92E6-316FE8140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88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AA6E-3780-444F-A327-50C07356105E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1762-2C95-4D99-92E6-316FE8140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2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AA6E-3780-444F-A327-50C07356105E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1762-2C95-4D99-92E6-316FE8140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80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AA6E-3780-444F-A327-50C07356105E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1762-2C95-4D99-92E6-316FE8140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97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AA6E-3780-444F-A327-50C07356105E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1762-2C95-4D99-92E6-316FE8140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163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AA6E-3780-444F-A327-50C07356105E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1762-2C95-4D99-92E6-316FE8140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559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AA6E-3780-444F-A327-50C07356105E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1762-2C95-4D99-92E6-316FE8140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759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AA6E-3780-444F-A327-50C07356105E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1762-2C95-4D99-92E6-316FE8140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727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0AA6E-3780-444F-A327-50C07356105E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1762-2C95-4D99-92E6-316FE8140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120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0AA6E-3780-444F-A327-50C07356105E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C1762-2C95-4D99-92E6-316FE8140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59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ЕЛЕНА\Desktop\73472143-f957-41d6-9c47-d22d9dfb9cf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1772816"/>
            <a:ext cx="71287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Коммуникативные игры</a:t>
            </a:r>
            <a:endParaRPr lang="ru-RU" sz="4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653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такое коммуникативные игры?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55010" y="1803260"/>
            <a:ext cx="59584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Коммуникативные игры — это игровые упражнения, направленные на развитие: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/>
              <a:t>общения и взаимодействия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/>
              <a:t>речи и словарного запаса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/>
              <a:t>умения слушать и договариваться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/>
              <a:t>эмоционального интеллекта</a:t>
            </a:r>
            <a:endParaRPr lang="ru-RU" sz="3200" dirty="0"/>
          </a:p>
        </p:txBody>
      </p:sp>
      <p:pic>
        <p:nvPicPr>
          <p:cNvPr id="2050" name="Picture 2" descr="C:\Users\ЕЛЕНА\Desktop\b681798d82ce30639b94fdf972e976d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31" y="-22983"/>
            <a:ext cx="98275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404664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Что такое коммуникативные игры?</a:t>
            </a:r>
          </a:p>
          <a:p>
            <a:r>
              <a:rPr lang="ru-RU" sz="2800" i="1" dirty="0" smtClean="0"/>
              <a:t>Коммуникативные игры — это игровые упражнения, направленные на развитие: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i="1" dirty="0" smtClean="0"/>
              <a:t>общения и взаимодействия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i="1" dirty="0" smtClean="0"/>
              <a:t>речи и словарного запаса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i="1" dirty="0" smtClean="0"/>
              <a:t>умения слушать и договариваться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i="1" dirty="0" smtClean="0"/>
              <a:t>эмоционального интеллекта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686491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ЕЛЕНА\Desktop\b681798d82ce30639b94fdf972e976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548680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Зачем они нужны детям?</a:t>
            </a:r>
          </a:p>
          <a:p>
            <a:r>
              <a:rPr lang="ru-RU" sz="2800" i="1" dirty="0" smtClean="0"/>
              <a:t>Коммуникативные игры помогают: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i="1" dirty="0" smtClean="0"/>
              <a:t>адаптироваться в коллективе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i="1" dirty="0" smtClean="0"/>
              <a:t>развивать уверенность в себе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i="1" dirty="0" smtClean="0"/>
              <a:t>учиться выражать свои мысли и чувства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i="1" dirty="0" smtClean="0"/>
              <a:t>формировать дружеские отношения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149326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ЕЛЕНА\Desktop\b681798d82ce30639b94fdf972e976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6677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40466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Основные задачи коммуникативных игр: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i="1" dirty="0" smtClean="0"/>
              <a:t>развитие диалогической речи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i="1" dirty="0" smtClean="0"/>
              <a:t>формирование навыков сотрудничества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i="1" dirty="0" smtClean="0"/>
              <a:t>развитие </a:t>
            </a:r>
            <a:r>
              <a:rPr lang="ru-RU" sz="2800" i="1" dirty="0" err="1" smtClean="0"/>
              <a:t>эмпатии</a:t>
            </a:r>
            <a:endParaRPr lang="ru-RU" sz="2800" i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i="1" dirty="0" smtClean="0"/>
              <a:t>обучение правилам общения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689784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ЕЛЕНА\Desktop\b681798d82ce30639b94fdf972e976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1480"/>
            <a:ext cx="9144000" cy="774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30560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Виды коммуникативных игр: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i="1" dirty="0" smtClean="0"/>
              <a:t>Игры на знакомство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i="1" dirty="0" smtClean="0"/>
              <a:t>Игры на развитие речи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i="1" dirty="0" smtClean="0"/>
              <a:t>Игры на сотрудничество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i="1" dirty="0" smtClean="0"/>
              <a:t>Эмоционально-ролевые игры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4241431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ЕЛЕНА\Desktop\b681798d82ce30639b94fdf972e976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9882"/>
            <a:ext cx="9142156" cy="744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0193" y="0"/>
            <a:ext cx="72008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Примеры игр</a:t>
            </a:r>
          </a:p>
          <a:p>
            <a:r>
              <a:rPr lang="ru-RU" sz="2800" b="1" dirty="0" smtClean="0"/>
              <a:t>«Поздоровайся по‑разному»</a:t>
            </a:r>
            <a:endParaRPr lang="ru-RU" sz="2800" dirty="0" smtClean="0"/>
          </a:p>
          <a:p>
            <a:r>
              <a:rPr lang="ru-RU" sz="2800" dirty="0" smtClean="0"/>
              <a:t>Дети здороваются жестами, мимикой, словами</a:t>
            </a:r>
          </a:p>
          <a:p>
            <a:r>
              <a:rPr lang="ru-RU" sz="2800" i="1" dirty="0" smtClean="0"/>
              <a:t>Развивает невербальное общение</a:t>
            </a:r>
          </a:p>
          <a:p>
            <a:r>
              <a:rPr lang="ru-RU" sz="2800" b="1" dirty="0" smtClean="0"/>
              <a:t>«Комплимент другу»</a:t>
            </a:r>
            <a:endParaRPr lang="ru-RU" sz="2800" dirty="0" smtClean="0"/>
          </a:p>
          <a:p>
            <a:r>
              <a:rPr lang="ru-RU" sz="2800" dirty="0" smtClean="0"/>
              <a:t>Ребёнок говорит приятные слова соседу</a:t>
            </a:r>
          </a:p>
          <a:p>
            <a:r>
              <a:rPr lang="ru-RU" sz="2800" i="1" dirty="0" smtClean="0"/>
              <a:t>Развивает доброжелательность и речь</a:t>
            </a:r>
          </a:p>
          <a:p>
            <a:r>
              <a:rPr lang="ru-RU" sz="2800" b="1" dirty="0" smtClean="0"/>
              <a:t>«Передай настроение»</a:t>
            </a:r>
            <a:endParaRPr lang="ru-RU" sz="2800" dirty="0" smtClean="0"/>
          </a:p>
          <a:p>
            <a:r>
              <a:rPr lang="ru-RU" sz="2800" dirty="0" smtClean="0"/>
              <a:t>Передача эмоций с помощью мимики и жестов</a:t>
            </a:r>
          </a:p>
          <a:p>
            <a:r>
              <a:rPr lang="ru-RU" sz="2800" i="1" dirty="0" smtClean="0"/>
              <a:t>Развивает эмоциональный интеллект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4161169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ЕЛЕНА\Desktop\b681798d82ce30639b94fdf972e976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332656"/>
            <a:ext cx="727280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Возрастные особенности:</a:t>
            </a:r>
          </a:p>
          <a:p>
            <a:pPr algn="ctr"/>
            <a:r>
              <a:rPr lang="ru-RU" sz="2800" b="1" i="1" dirty="0" smtClean="0"/>
              <a:t>Младшая группа:</a:t>
            </a:r>
            <a:endParaRPr lang="ru-RU" sz="2800" i="1" dirty="0" smtClean="0"/>
          </a:p>
          <a:p>
            <a:pPr algn="ctr"/>
            <a:r>
              <a:rPr lang="ru-RU" sz="2800" dirty="0" smtClean="0"/>
              <a:t>короткие, простые игры</a:t>
            </a:r>
          </a:p>
          <a:p>
            <a:pPr algn="ctr"/>
            <a:r>
              <a:rPr lang="ru-RU" sz="2800" dirty="0" smtClean="0"/>
              <a:t>опора на жесты и мимику</a:t>
            </a:r>
          </a:p>
          <a:p>
            <a:pPr algn="ctr"/>
            <a:r>
              <a:rPr lang="ru-RU" sz="2800" b="1" i="1" dirty="0" smtClean="0"/>
              <a:t>Средняя группа:</a:t>
            </a:r>
            <a:endParaRPr lang="ru-RU" sz="2800" i="1" dirty="0" smtClean="0"/>
          </a:p>
          <a:p>
            <a:pPr algn="ctr"/>
            <a:r>
              <a:rPr lang="ru-RU" sz="2800" dirty="0" smtClean="0"/>
              <a:t>игры с простыми правилами</a:t>
            </a:r>
          </a:p>
          <a:p>
            <a:pPr algn="ctr"/>
            <a:r>
              <a:rPr lang="ru-RU" sz="2800" dirty="0" smtClean="0"/>
              <a:t>диалоги из 1–2 фраз</a:t>
            </a:r>
          </a:p>
          <a:p>
            <a:pPr algn="ctr"/>
            <a:r>
              <a:rPr lang="ru-RU" sz="2800" b="1" i="1" dirty="0" smtClean="0"/>
              <a:t>Старшая группа:</a:t>
            </a:r>
            <a:endParaRPr lang="ru-RU" sz="2800" i="1" dirty="0" smtClean="0"/>
          </a:p>
          <a:p>
            <a:pPr algn="ctr"/>
            <a:r>
              <a:rPr lang="ru-RU" sz="2800" dirty="0" smtClean="0"/>
              <a:t>ролевые и сюжетные игры</a:t>
            </a:r>
          </a:p>
          <a:p>
            <a:pPr algn="ctr"/>
            <a:r>
              <a:rPr lang="ru-RU" sz="2800" dirty="0" smtClean="0"/>
              <a:t>обсуждение и совместные решения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14695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ЕЛЕНА\Desktop\b681798d82ce30639b94fdf972e976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9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48680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Коммуникативные игры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i="1" dirty="0" smtClean="0"/>
              <a:t>являются важной частью воспитательного процесса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i="1" dirty="0" smtClean="0"/>
              <a:t>способствуют гармоничному развитию личности ребёнка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i="1" dirty="0" smtClean="0"/>
              <a:t>делают обучение интересным и эффективным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3493759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\Desktop\73472143-f957-41d6-9c47-d22d9dfb9cf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" y="0"/>
            <a:ext cx="91340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33390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/>
              <a:t>Подготовила: </a:t>
            </a:r>
          </a:p>
          <a:p>
            <a:r>
              <a:rPr lang="ru-RU" sz="2400" i="1" dirty="0"/>
              <a:t>музыкальный руководитель</a:t>
            </a:r>
          </a:p>
          <a:p>
            <a:r>
              <a:rPr lang="ru-RU" sz="2400" b="1" i="1" dirty="0"/>
              <a:t>Головачева Е.Г.</a:t>
            </a:r>
          </a:p>
        </p:txBody>
      </p:sp>
    </p:spTree>
    <p:extLst>
      <p:ext uri="{BB962C8B-B14F-4D97-AF65-F5344CB8AC3E}">
        <p14:creationId xmlns:p14="http://schemas.microsoft.com/office/powerpoint/2010/main" val="20277107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222</Words>
  <Application>Microsoft Office PowerPoint</Application>
  <PresentationFormat>Экран (4:3)</PresentationFormat>
  <Paragraphs>57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Что такое коммуникативные игры?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8</cp:revision>
  <dcterms:created xsi:type="dcterms:W3CDTF">2025-12-18T12:36:56Z</dcterms:created>
  <dcterms:modified xsi:type="dcterms:W3CDTF">2025-12-18T14:19:11Z</dcterms:modified>
</cp:coreProperties>
</file>