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589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34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89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71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914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96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29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94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31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28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964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D9802-0D84-4BBB-9313-C514A820F3A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1116A-0383-4B35-81EF-3E53FB650F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78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77" y="123567"/>
            <a:ext cx="2548066" cy="5662368"/>
          </a:xfrm>
          <a:prstGeom prst="rect">
            <a:avLst/>
          </a:prstGeom>
        </p:spPr>
      </p:pic>
      <p:pic>
        <p:nvPicPr>
          <p:cNvPr id="5" name="Рисунок 4" descr="C:\Users\USER21\Downloads\WhatsApp Image 2026-04-13 at 12.34.39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155" y="123566"/>
            <a:ext cx="2712102" cy="5647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158" y="127683"/>
            <a:ext cx="2546214" cy="565825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371" y="138897"/>
            <a:ext cx="2541167" cy="5647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07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263610"/>
            <a:ext cx="2837729" cy="630606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50" y="263608"/>
            <a:ext cx="2967476" cy="63060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6883" y="263608"/>
            <a:ext cx="5576927" cy="630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5071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USER21</dc:creator>
  <cp:lastModifiedBy>USER21</cp:lastModifiedBy>
  <cp:revision>1</cp:revision>
  <dcterms:created xsi:type="dcterms:W3CDTF">2026-04-13T07:48:46Z</dcterms:created>
  <dcterms:modified xsi:type="dcterms:W3CDTF">2026-04-13T07:49:09Z</dcterms:modified>
</cp:coreProperties>
</file>