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6604CCC-4CF9-423C-B9F4-B44247913DF5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3B2FCB-59F7-45FB-AA50-76A47F3EA14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653136"/>
            <a:ext cx="6553200" cy="20882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4" y="260649"/>
            <a:ext cx="8287775" cy="1080119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Қарағанды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білім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басқармасының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Қарқаралы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ауданының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білім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бөлімінің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Егіндібұлақ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селосының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Айгөлек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бөбекжайы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коммуналдық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қазыналық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кәсіпорны</a:t>
            </a:r>
            <a:endParaRPr lang="ru-RU" sz="1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736503"/>
            <a:ext cx="61926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800" b="1" i="1" cap="all" dirty="0" smtClean="0">
              <a:solidFill>
                <a:srgbClr val="7030A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kk-KZ" sz="2800" b="1" i="1" cap="all" dirty="0">
              <a:solidFill>
                <a:srgbClr val="7030A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kk-KZ" sz="2800" b="1" i="1" cap="all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kk-KZ" sz="2800" b="1" i="1" cap="all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Ойын арқылы оқыту» – біздің тәжірибе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52385"/>
            <a:ext cx="3960440" cy="1847850"/>
          </a:xfrm>
          <a:prstGeom prst="rect">
            <a:avLst/>
          </a:prstGeom>
        </p:spPr>
      </p:pic>
      <p:pic>
        <p:nvPicPr>
          <p:cNvPr id="6" name="Рисунок 5" descr="C:\Users\Елхан\Desktop\a488169fe0989b1dcf712e1423744c1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50"/>
          <a:stretch/>
        </p:blipFill>
        <p:spPr bwMode="auto">
          <a:xfrm>
            <a:off x="7098073" y="2996952"/>
            <a:ext cx="1933575" cy="2628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629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 descr="C:\Users\User\Desktop\ФОТОЛАР\2020-2021 жыл\IMG_0677.JPG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2574925" cy="1728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User\Desktop\ФОТОЛАР\Фотолар 2021-2022\2adb4f12-ccd3-449b-908d-1dd3c24404f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2520280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28800"/>
            <a:ext cx="2664296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ФОТОЛАР\Фотолар 2021-2022\25ad0fe8-b41e-4fa4-bb75-ea533127c2d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9"/>
            <a:ext cx="2520280" cy="1756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ЛАР\Фотолар 2021-2022\54c044af-3686-4b94-9250-57f9a717a4b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621" y="3501010"/>
            <a:ext cx="2520280" cy="1756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ФОТОЛАР\Фотолар 2021-2022\59d0d8b1-e291-4a7d-91df-df0c1f7c9d5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501010"/>
            <a:ext cx="2376264" cy="1756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6632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Ғұлама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ғалым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ағартушы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Ахмет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Байтұрсынов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Басқадан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кем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болмас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бай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һам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күшті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болуымыз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Күшті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болуға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бірлік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Осы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керектердің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жолында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істеу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екен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ісіндегі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бүгінгі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күннің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өзекті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мәселесі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ертеңін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ойлайтын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де,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білікті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зейінді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 </a:t>
            </a:r>
            <a:r>
              <a:rPr lang="ru-RU" sz="16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зерделі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тәрбиелеу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Балаларды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мейірімділікке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әділеттілікке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әдептілікке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тәрбиелеу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46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Документ\апталықтар\Таным апт 2022ж\Новая папка (2)\таным жаратылыстану апт1 к\жанка апай\IMG_2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6632"/>
            <a:ext cx="3024336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0648"/>
            <a:ext cx="2376264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2" y="2419620"/>
            <a:ext cx="3079569" cy="2017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2419620"/>
            <a:ext cx="2671167" cy="2017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C:\Users\User\Desktop\Документ\апталықтар\Таным апт 2022ж\Новая папка (2)\таным жаратылыстану апт1 к\aa7c72e1-7b85-43ad-ae17-452cbf0978e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19620"/>
            <a:ext cx="2448272" cy="2017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808311" cy="1944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2" y="4437112"/>
            <a:ext cx="3079569" cy="2139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840" y="4470283"/>
            <a:ext cx="2438400" cy="1983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312" y="4481358"/>
            <a:ext cx="2309813" cy="1971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323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7137"/>
            <a:ext cx="3054350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7137"/>
            <a:ext cx="2725737" cy="2090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User\Desktop\Тойжан фото\20211005_1102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7137"/>
            <a:ext cx="2536190" cy="209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564905"/>
            <a:ext cx="2880319" cy="2016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User\Desktop\Тойжан фото\20220623_1022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2548560"/>
            <a:ext cx="2448271" cy="203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2636912"/>
            <a:ext cx="2567671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C:\Users\User\Desktop\Тойжан фото\20220121100827_instagram_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2910334" cy="1944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68677"/>
            <a:ext cx="2304256" cy="1916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81128"/>
            <a:ext cx="2392174" cy="1904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468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Документ\апталықтар\денсаулық шынықтыру апталығы\8c2eeec6-05ce-4546-8f76-95b388f9c43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17" y="260648"/>
            <a:ext cx="2786339" cy="2160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esktop\Документ\апталықтар\Таным апт 2022ж\Новая папка (2)\таным жаратылыстану апт1 к\4e6891ab-9971-4e43-aaec-7f039e9d5c6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327033"/>
            <a:ext cx="2830195" cy="2093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636912"/>
            <a:ext cx="2592289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User\Desktop\Документ\апталықтар\эстеткалык апталык 1кун\39e1aade-36c7-4d5c-b276-dfb05c6faf4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32" y="2636912"/>
            <a:ext cx="2592288" cy="1993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User\Desktop\Документ\апталықтар\эстеткалык апталык 1кун\IMG_21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605"/>
            <a:ext cx="2376264" cy="1941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\Desktop\Документ\апталықтар\эстеткалык апталык 1кун\IMG_213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300" y="2636912"/>
            <a:ext cx="2329180" cy="199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\Desktop\Документ\ҚҰЖАТТАР 2018-2021ж\Апталықтар\таным апталыгы\09.03.2021\a91ce730-eb94-4615-b119-b7f782a9e7c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9160"/>
            <a:ext cx="2736304" cy="1758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er\Desktop\Документ\ҚҰЖАТТАР 2018-2021ж\Апталықтар\таным апталыгы\09.03.2021\IMG_114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869160"/>
            <a:ext cx="2448272" cy="1758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User\Desktop\Документ\ҚҰЖАТТАР 2018-2021ж\Апталықтар\Апталық өлкетану\3кун апталык\IMG_166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69160"/>
            <a:ext cx="2232248" cy="1758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725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664296" cy="1584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Объект 5" descr="C:\Users\User\Desktop\Документ\ҚҰЖАТТАР 2018-2021ж\Апталықтар\Апталық өлкетану\3кун апталык\IMG_1657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841" y="260649"/>
            <a:ext cx="2520280" cy="1584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C:\Users\Елхан\Desktop\043817c0-e591-4382-8e6b-048076f96760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3" r="18148" b="45128"/>
          <a:stretch/>
        </p:blipFill>
        <p:spPr bwMode="auto">
          <a:xfrm>
            <a:off x="5868144" y="260648"/>
            <a:ext cx="2952328" cy="1584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Елхан\Desktop\375ae681-b40e-4c15-a0bc-c48032ff819a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22735" r="12963" b="40855"/>
          <a:stretch/>
        </p:blipFill>
        <p:spPr bwMode="auto">
          <a:xfrm>
            <a:off x="251520" y="2204865"/>
            <a:ext cx="2736304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246" y="4437112"/>
            <a:ext cx="2603218" cy="22652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8" y="4437112"/>
            <a:ext cx="2520281" cy="22652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0492" y="4412849"/>
            <a:ext cx="2929979" cy="22894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C:\Users\User\AppData\Local\Microsoft\Windows\Temporary Internet Files\Content.Word\IMG_238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99857"/>
            <a:ext cx="3096344" cy="2021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C:\Users\User\AppData\Local\Microsoft\Windows\Temporary Internet Files\Content.Word\IMG_2522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8" r="10862"/>
          <a:stretch/>
        </p:blipFill>
        <p:spPr bwMode="auto">
          <a:xfrm>
            <a:off x="3131838" y="2204865"/>
            <a:ext cx="2433937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104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IMG-20210119-WA00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0" y="196624"/>
            <a:ext cx="2592288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5"/>
          <a:stretch/>
        </p:blipFill>
        <p:spPr bwMode="auto">
          <a:xfrm>
            <a:off x="3268756" y="196851"/>
            <a:ext cx="2448272" cy="1699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User\Downloads\IMG-20210126-WA00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3838"/>
            <a:ext cx="2581275" cy="172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User\AppData\Local\Microsoft\Windows\Temporary Internet Files\Content.Word\IMG_066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0" y="2225007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Елхан\Desktop\Гульнара К\51bda101-e8cd-4aa6-82e6-7cf0bb494f2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90" b="50134"/>
          <a:stretch/>
        </p:blipFill>
        <p:spPr bwMode="auto">
          <a:xfrm>
            <a:off x="3278870" y="2204864"/>
            <a:ext cx="2382764" cy="1985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Елхан\Desktop\Гульнара К\aee42331-b338-45e2-8564-f17daf16eb7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2" t="-801" r="10048" b="50774"/>
          <a:stretch/>
        </p:blipFill>
        <p:spPr bwMode="auto">
          <a:xfrm>
            <a:off x="6156176" y="2204864"/>
            <a:ext cx="2581275" cy="1985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User\AppData\Local\Microsoft\Windows\Temporary Internet Files\Content.Word\IMG_065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0" y="4469414"/>
            <a:ext cx="2592288" cy="1983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00" y="4465521"/>
            <a:ext cx="2438158" cy="1983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User\Desktop\эстетика 2кун апталык\Новая папка\b02af8c3-02b0-44c8-b121-7644ab118030.jf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465521"/>
            <a:ext cx="2581275" cy="1983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3615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AppData\Local\Microsoft\Windows\Temporary Internet Files\Content.Word\IMG_160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94117"/>
            <a:ext cx="3024336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C:\Users\User\AppData\Local\Microsoft\Windows\Temporary Internet Files\Content.Word\IMG_23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2736304" cy="2232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D:\ФОТОЛАР\2020-2021 жыл\IMG_08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522" y="785186"/>
            <a:ext cx="2376958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D:\ФОТОЛАР\2020-2021 жыл\IMG_08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40968"/>
            <a:ext cx="2736304" cy="21271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33761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561</TotalTime>
  <Words>40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Аптека</vt:lpstr>
      <vt:lpstr>      «Қарағанды облысы білім басқармасының Қарқаралы ауданының білім бөлімінің Егіндібұлақ селосының «Айгөлек» бөбекжайы» коммуналдық мемлекеттік қазыналық кәсіпорны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2022-10-14T02:39:11Z</dcterms:created>
  <dcterms:modified xsi:type="dcterms:W3CDTF">2022-10-16T05:56:00Z</dcterms:modified>
</cp:coreProperties>
</file>