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2B4C7-BE73-4E3E-BA03-0F6154E4F16E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42DDA-826A-448F-BF09-27C55952A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2B4C7-BE73-4E3E-BA03-0F6154E4F16E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42DDA-826A-448F-BF09-27C55952A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2B4C7-BE73-4E3E-BA03-0F6154E4F16E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42DDA-826A-448F-BF09-27C55952AF45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2B4C7-BE73-4E3E-BA03-0F6154E4F16E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42DDA-826A-448F-BF09-27C55952AF4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2B4C7-BE73-4E3E-BA03-0F6154E4F16E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42DDA-826A-448F-BF09-27C55952A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2B4C7-BE73-4E3E-BA03-0F6154E4F16E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42DDA-826A-448F-BF09-27C55952AF4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2B4C7-BE73-4E3E-BA03-0F6154E4F16E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42DDA-826A-448F-BF09-27C55952A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2B4C7-BE73-4E3E-BA03-0F6154E4F16E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42DDA-826A-448F-BF09-27C55952A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2B4C7-BE73-4E3E-BA03-0F6154E4F16E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42DDA-826A-448F-BF09-27C55952A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2B4C7-BE73-4E3E-BA03-0F6154E4F16E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42DDA-826A-448F-BF09-27C55952AF45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2B4C7-BE73-4E3E-BA03-0F6154E4F16E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42DDA-826A-448F-BF09-27C55952AF4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1B2B4C7-BE73-4E3E-BA03-0F6154E4F16E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2242DDA-826A-448F-BF09-27C55952AF4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323528" y="260648"/>
            <a:ext cx="8424936" cy="792088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kk-KZ" sz="3200" b="1" i="1" dirty="0" smtClean="0">
                <a:solidFill>
                  <a:schemeClr val="bg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kk-KZ" sz="3200" b="1" i="1" dirty="0" smtClean="0">
                <a:solidFill>
                  <a:schemeClr val="bg2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kk-KZ" sz="3200" b="1" i="1" dirty="0" smtClean="0">
                <a:solidFill>
                  <a:schemeClr val="bg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kk-KZ" sz="3200" b="1" i="1" dirty="0" smtClean="0">
                <a:solidFill>
                  <a:schemeClr val="bg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Орта </a:t>
            </a:r>
            <a:r>
              <a:rPr lang="kk-KZ" sz="3200" b="1" i="1" dirty="0">
                <a:solidFill>
                  <a:schemeClr val="bg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– үшінші </a:t>
            </a:r>
            <a:r>
              <a:rPr lang="kk-KZ" sz="3200" b="1" i="1" dirty="0" smtClean="0">
                <a:solidFill>
                  <a:schemeClr val="bg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педагог»</a:t>
            </a:r>
            <a:r>
              <a:rPr lang="kk-KZ" sz="3200" b="1" i="1" dirty="0">
                <a:solidFill>
                  <a:schemeClr val="bg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kk-KZ" sz="3200" b="1" i="1" dirty="0">
                <a:solidFill>
                  <a:schemeClr val="bg2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412776"/>
            <a:ext cx="640871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білім беру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ортасы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 – «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үшінші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педагог»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Білім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беру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ортасының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рөлі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Балаға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кеңістік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шығармашылық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еркіндік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Балабақшаның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кеңістіктік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ортасының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көмегімен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біз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балалардың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танымдық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сөйлеу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тілін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сыни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ойларын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және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дағдыларды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дамытамыз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263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User\Desktop\Тойжан фото\20211220_1220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5360"/>
            <a:ext cx="2962672" cy="177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Remont2\ююююralf\фото\DSCN572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83"/>
          <a:stretch/>
        </p:blipFill>
        <p:spPr bwMode="auto">
          <a:xfrm>
            <a:off x="251520" y="188640"/>
            <a:ext cx="2880320" cy="17766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Тойжан фото\20211220_1215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824147"/>
            <a:ext cx="2808312" cy="17766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Тойжан фото\20211220_1220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965278"/>
            <a:ext cx="2664296" cy="1683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C:\Users\User\Desktop\Тойжан фото\20211220_12210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004286"/>
            <a:ext cx="2592288" cy="1644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User\Desktop\Тойжан фото\20211220_130315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3"/>
          <a:stretch/>
        </p:blipFill>
        <p:spPr bwMode="auto">
          <a:xfrm>
            <a:off x="5868144" y="2204864"/>
            <a:ext cx="2952328" cy="1443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C:\Users\User\Desktop\dfa2a109-cc34-420e-8600-1594f5f332d7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48674"/>
            <a:ext cx="2232248" cy="169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3" name="Picture 9" descr="C:\Users\User\Desktop\447e2a30-04c9-44f1-ba87-8679dcd1e1e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748674"/>
            <a:ext cx="2592287" cy="179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ser\Desktop\01882694-12ae-4c6e-924e-cf6d45caa51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52030"/>
            <a:ext cx="2592288" cy="1613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812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8cbab2d7-562e-4eae-bd69-a3a595e34d44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3241675" cy="258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c29cc174-88f5-4cc2-9f63-99abf30051e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245487"/>
            <a:ext cx="352839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8975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105</TotalTime>
  <Words>45</Words>
  <Application>Microsoft Office PowerPoint</Application>
  <PresentationFormat>Экран (4:3)</PresentationFormat>
  <Paragraphs>4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Candara</vt:lpstr>
      <vt:lpstr>Symbol</vt:lpstr>
      <vt:lpstr>Times New Roman</vt:lpstr>
      <vt:lpstr>Волна</vt:lpstr>
      <vt:lpstr> «Орта – үшінші педагог»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«Қарағанды облысы білім басқармасының Қарқаралы ауданының білім бөлімінің Егіндібұлақ селосының «Айгөлек» бөбекжайы» коммуналдық мемлекеттік қазыналық кәсіпорны</dc:title>
  <dc:creator>User</dc:creator>
  <cp:lastModifiedBy>Елхан</cp:lastModifiedBy>
  <cp:revision>9</cp:revision>
  <dcterms:created xsi:type="dcterms:W3CDTF">2022-10-14T07:33:24Z</dcterms:created>
  <dcterms:modified xsi:type="dcterms:W3CDTF">2022-10-15T16:07:22Z</dcterms:modified>
</cp:coreProperties>
</file>