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60" r:id="rId4"/>
    <p:sldId id="258" r:id="rId5"/>
    <p:sldId id="259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5" d="100"/>
          <a:sy n="75" d="100"/>
        </p:scale>
        <p:origin x="-4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5CA0C-F7B9-4293-AC29-2D4DEBECCDB6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DC308-7C04-4186-A4E7-79A943C858CA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9513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5CA0C-F7B9-4293-AC29-2D4DEBECCDB6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DC308-7C04-4186-A4E7-79A943C858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17577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5CA0C-F7B9-4293-AC29-2D4DEBECCDB6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DC308-7C04-4186-A4E7-79A943C858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16895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5CA0C-F7B9-4293-AC29-2D4DEBECCDB6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DC308-7C04-4186-A4E7-79A943C858CA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924385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5CA0C-F7B9-4293-AC29-2D4DEBECCDB6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DC308-7C04-4186-A4E7-79A943C858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47240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5CA0C-F7B9-4293-AC29-2D4DEBECCDB6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DC308-7C04-4186-A4E7-79A943C858CA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016239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5CA0C-F7B9-4293-AC29-2D4DEBECCDB6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DC308-7C04-4186-A4E7-79A943C858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1990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5CA0C-F7B9-4293-AC29-2D4DEBECCDB6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DC308-7C04-4186-A4E7-79A943C858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8933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5CA0C-F7B9-4293-AC29-2D4DEBECCDB6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DC308-7C04-4186-A4E7-79A943C858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68998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5CA0C-F7B9-4293-AC29-2D4DEBECCDB6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DC308-7C04-4186-A4E7-79A943C858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3726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5CA0C-F7B9-4293-AC29-2D4DEBECCDB6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DC308-7C04-4186-A4E7-79A943C858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472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5CA0C-F7B9-4293-AC29-2D4DEBECCDB6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DC308-7C04-4186-A4E7-79A943C858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3823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5CA0C-F7B9-4293-AC29-2D4DEBECCDB6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DC308-7C04-4186-A4E7-79A943C858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607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5CA0C-F7B9-4293-AC29-2D4DEBECCDB6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DC308-7C04-4186-A4E7-79A943C858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93765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5CA0C-F7B9-4293-AC29-2D4DEBECCDB6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DC308-7C04-4186-A4E7-79A943C858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3457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5CA0C-F7B9-4293-AC29-2D4DEBECCDB6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DC308-7C04-4186-A4E7-79A943C858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746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5CA0C-F7B9-4293-AC29-2D4DEBECCDB6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DC308-7C04-4186-A4E7-79A943C858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7370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485CA0C-F7B9-4293-AC29-2D4DEBECCDB6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A1ADC308-7C04-4186-A4E7-79A943C858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43741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  <p:sldLayoutId id="214748374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jpeg"/><Relationship Id="rId7" Type="http://schemas.openxmlformats.org/officeDocument/2006/relationships/image" Target="../media/image26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jpeg"/><Relationship Id="rId9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54954" y="598517"/>
            <a:ext cx="9776281" cy="798021"/>
          </a:xfrm>
        </p:spPr>
        <p:txBody>
          <a:bodyPr>
            <a:normAutofit fontScale="90000"/>
          </a:bodyPr>
          <a:lstStyle/>
          <a:p>
            <a:r>
              <a:rPr lang="kk-KZ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Біздің балабақшаның инновациялық іс - әрекеті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54954" y="2086495"/>
            <a:ext cx="10025663" cy="3552306"/>
          </a:xfrm>
        </p:spPr>
        <p:txBody>
          <a:bodyPr/>
          <a:lstStyle/>
          <a:p>
            <a:r>
              <a:rPr lang="ru-RU" dirty="0"/>
              <a:t> 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Балабақшада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педагогикалық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технологияларды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пайдаланудың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басты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оқыту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тәрбиелеуде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инновациялық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ойын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технологиясының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элементтерін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пайдалана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отырып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жан-жақты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білімді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құзыретті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тұлға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тәрбиелеу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414294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4211" y="83129"/>
            <a:ext cx="10346777" cy="714894"/>
          </a:xfrm>
        </p:spPr>
        <p:txBody>
          <a:bodyPr>
            <a:normAutofit/>
          </a:bodyPr>
          <a:lstStyle/>
          <a:p>
            <a:r>
              <a:rPr lang="ru-RU" sz="14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Балабақшаға</a:t>
            </a:r>
            <a:r>
              <a:rPr lang="ru-RU" sz="1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денсаулық</a:t>
            </a:r>
            <a:r>
              <a:rPr lang="ru-RU" sz="1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сақтау</a:t>
            </a:r>
            <a:r>
              <a:rPr lang="ru-RU" sz="1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технологиясын</a:t>
            </a:r>
            <a:r>
              <a:rPr lang="ru-RU" sz="1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енгізу</a:t>
            </a:r>
            <a:r>
              <a:rPr lang="ru-RU" sz="1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бала </a:t>
            </a:r>
            <a:r>
              <a:rPr lang="ru-RU" sz="14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денсаулығы</a:t>
            </a:r>
            <a:r>
              <a:rPr lang="ru-RU" sz="1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деңгейін</a:t>
            </a:r>
            <a:r>
              <a:rPr lang="ru-RU" sz="1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нығайту</a:t>
            </a:r>
            <a:r>
              <a:rPr lang="ru-RU" sz="1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көтеру</a:t>
            </a:r>
            <a:r>
              <a:rPr lang="ru-RU" sz="1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14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педагогтарды</a:t>
            </a:r>
            <a:r>
              <a:rPr lang="ru-RU" sz="1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ата-аналарды</a:t>
            </a:r>
            <a:r>
              <a:rPr lang="ru-RU" sz="1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sz="1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балаларын</a:t>
            </a:r>
            <a:r>
              <a:rPr lang="ru-RU" sz="1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дене</a:t>
            </a:r>
            <a:r>
              <a:rPr lang="ru-RU" sz="1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шынықтыру</a:t>
            </a:r>
            <a:r>
              <a:rPr lang="ru-RU" sz="1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СӨС </a:t>
            </a:r>
            <a:r>
              <a:rPr lang="ru-RU" sz="14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тарту</a:t>
            </a:r>
            <a:r>
              <a:rPr lang="ru-RU" sz="1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Объект 2"/>
          <p:cNvSpPr>
            <a:spLocks noGrp="1"/>
          </p:cNvSpPr>
          <p:nvPr>
            <p:ph type="subTitle" idx="1"/>
          </p:nvPr>
        </p:nvSpPr>
        <p:spPr>
          <a:xfrm>
            <a:off x="684211" y="914401"/>
            <a:ext cx="10895417" cy="4876800"/>
          </a:xfrm>
        </p:spPr>
        <p:txBody>
          <a:bodyPr/>
          <a:lstStyle/>
          <a:p>
            <a:pPr marL="0" indent="0">
              <a:buNone/>
            </a:pP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D:\Remont2\ююююralf\фото\DSCN5744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364"/>
          <a:stretch/>
        </p:blipFill>
        <p:spPr bwMode="auto">
          <a:xfrm>
            <a:off x="734218" y="914401"/>
            <a:ext cx="2765571" cy="20827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1100" y="914401"/>
            <a:ext cx="2514599" cy="20827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1463" y="914401"/>
            <a:ext cx="2401887" cy="20827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9887" y="914401"/>
            <a:ext cx="2462213" cy="20827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226" y="3517900"/>
            <a:ext cx="2665556" cy="22479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4599" y="3517900"/>
            <a:ext cx="2451100" cy="22479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1463" y="3517900"/>
            <a:ext cx="2401887" cy="22478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9887" y="3517900"/>
            <a:ext cx="2462213" cy="22478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653810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666749"/>
            <a:ext cx="2273300" cy="15113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50" y="666749"/>
            <a:ext cx="2273300" cy="15113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8274" y="654050"/>
            <a:ext cx="2282826" cy="15152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5138" y="654050"/>
            <a:ext cx="1960562" cy="15152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1" y="2625321"/>
            <a:ext cx="2273299" cy="14343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00" y="4667248"/>
            <a:ext cx="2152650" cy="15795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50" y="4667248"/>
            <a:ext cx="2273299" cy="15795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5138" y="2586033"/>
            <a:ext cx="1931987" cy="14343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450" y="2625319"/>
            <a:ext cx="2273300" cy="14343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08" name="Picture 1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8274" y="2625320"/>
            <a:ext cx="2282826" cy="14343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09" name="Picture 1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8274" y="4650576"/>
            <a:ext cx="2282826" cy="15795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10" name="Picture 14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5138" y="4667246"/>
            <a:ext cx="1995488" cy="15795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6179964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4320" y="1504604"/>
            <a:ext cx="11587942" cy="4489795"/>
          </a:xfrm>
        </p:spPr>
        <p:txBody>
          <a:bodyPr/>
          <a:lstStyle/>
          <a:p>
            <a:r>
              <a:rPr lang="kk-KZ" dirty="0" smtClean="0"/>
              <a:t>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2" y="174567"/>
            <a:ext cx="9856326" cy="16708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k-KZ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Монтессори әдісінің мақсаты:</a:t>
            </a:r>
          </a:p>
          <a:p>
            <a:pPr marL="0" indent="0">
              <a:buNone/>
            </a:pPr>
            <a:r>
              <a:rPr lang="kk-KZ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Балаларды еркін тәрбиелеп, өмірге бейімдеу;                                                                                    Өмірде өз мақсаты бар екенін қалыптастыру;                                                                                                           Балалардың өзінің үйреніп,өзін дамытуына жаңа мүмкіндіктер беру.</a:t>
            </a:r>
          </a:p>
          <a:p>
            <a:pPr marL="0" indent="0">
              <a:buNone/>
            </a:pPr>
            <a:endParaRPr lang="ru-RU" sz="28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User\Desktop\Документ\ҚҰЖАТТАР 2018-2021ж\Апталықтар\таным апталыгы\09.03.2021\5c0ea99c-ed49-4b2e-a61d-58f69ba0345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1" y="1504604"/>
            <a:ext cx="3091180" cy="22527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C:\Users\User\Desktop\Тойжан фото\20211220_13031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3184" y="1504603"/>
            <a:ext cx="2417416" cy="22527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 descr="D:\Remont2\ашық сабақ т,б\IMG_513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4300" y="1504604"/>
            <a:ext cx="2552700" cy="22527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6400" y="1516510"/>
            <a:ext cx="2563813" cy="21637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2" y="4140201"/>
            <a:ext cx="3091180" cy="2489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8875" y="4140201"/>
            <a:ext cx="2371725" cy="2489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4300" y="4140201"/>
            <a:ext cx="2552700" cy="2489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6400" y="4140202"/>
            <a:ext cx="2563813" cy="2489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3499974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22300" y="292101"/>
            <a:ext cx="10845800" cy="990599"/>
          </a:xfrm>
        </p:spPr>
        <p:txBody>
          <a:bodyPr>
            <a:normAutofit fontScale="90000"/>
          </a:bodyPr>
          <a:lstStyle/>
          <a:p>
            <a:r>
              <a:rPr lang="kk-KZ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8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Триз ТЕХНОЛОГИЯСЫ БАЛАНЫ ШЫҒАРМАШЫЛЫҚ ТАПСЫРМАЛАРДЫ ОРЫНДАУДЫ ҮЙРЕТЕДІ ЖӘНЕ ОНЫҢ БОЙЫНДА ШЫҒАРМАШЫЛЫҚ ҚАЖЕТТІЛІКТІ ДАМЫТА ОТЫРЫП, ОНЫҢ ҚЫЗЫҒУШЫЛЫҒЫНА СҮЙЕНЕ ОТЫРЫП, ШЫҒАРМАШЫЛЫҚҚА ЖҮЙЕЛІ ТҮРДЕ ЖЕТЕЛЕУГЕ МҮМКІНДІК БЕРЕДІ.</a:t>
            </a:r>
            <a:endParaRPr lang="ru-RU" sz="1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25" y="1501775"/>
            <a:ext cx="2646363" cy="19637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0950" y="1501775"/>
            <a:ext cx="2578100" cy="19637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1801" y="1501775"/>
            <a:ext cx="2514600" cy="19637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3" y="3914775"/>
            <a:ext cx="2689225" cy="20288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2488" y="3938587"/>
            <a:ext cx="2538412" cy="1981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2" name="Рисунок 11" descr="D:\Remont2\фото дет\IMG_6606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0950" y="3914774"/>
            <a:ext cx="2578100" cy="20050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1951" y="3914774"/>
            <a:ext cx="2584450" cy="20288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3287" y="1500981"/>
            <a:ext cx="2462213" cy="19645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032934330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537D0B"/>
      </a:dk2>
      <a:lt2>
        <a:srgbClr val="A9E257"/>
      </a:lt2>
      <a:accent1>
        <a:srgbClr val="38540A"/>
      </a:accent1>
      <a:accent2>
        <a:srgbClr val="31A274"/>
      </a:accent2>
      <a:accent3>
        <a:srgbClr val="236073"/>
      </a:accent3>
      <a:accent4>
        <a:srgbClr val="6C4D90"/>
      </a:accent4>
      <a:accent5>
        <a:srgbClr val="983C27"/>
      </a:accent5>
      <a:accent6>
        <a:srgbClr val="CD811F"/>
      </a:accent6>
      <a:hlink>
        <a:srgbClr val="293F06"/>
      </a:hlink>
      <a:folHlink>
        <a:srgbClr val="68883A"/>
      </a:folHlink>
    </a:clrScheme>
    <a:fontScheme name="Сектор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lice" id="{0507925B-6AC9-4358-8E18-C330545D08F8}" vid="{19759155-7935-4C61-A06C-C04380D1B16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393</TotalTime>
  <Words>87</Words>
  <Application>Microsoft Office PowerPoint</Application>
  <PresentationFormat>Произвольный</PresentationFormat>
  <Paragraphs>7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Сектор</vt:lpstr>
      <vt:lpstr>Біздің балабақшаның инновациялық іс - әрекеті</vt:lpstr>
      <vt:lpstr>Балабақшаға денсаулық сақтау технологиясын енгізу, бала денсаулығы деңгейін нығайту және көтеру; педагогтарды, ата-аналарды және олардың балаларын дене шынықтыру мен СӨС тарту.</vt:lpstr>
      <vt:lpstr>Презентация PowerPoint</vt:lpstr>
      <vt:lpstr>  </vt:lpstr>
      <vt:lpstr> Триз ТЕХНОЛОГИЯСЫ БАЛАНЫ ШЫҒАРМАШЫЛЫҚ ТАПСЫРМАЛАРДЫ ОРЫНДАУДЫ ҮЙРЕТЕДІ ЖӘНЕ ОНЫҢ БОЙЫНДА ШЫҒАРМАШЫЛЫҚ ҚАЖЕТТІЛІКТІ ДАМЫТА ОТЫРЫП, ОНЫҢ ҚЫЗЫҒУШЫЛЫҒЫНА СҮЙЕНЕ ОТЫРЫП, ШЫҒАРМАШЫЛЫҚҚА ЖҮЙЕЛІ ТҮРДЕ ЖЕТЕЛЕУГЕ МҮМКІНДІК БЕРЕДІ.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Біздің балабақшаның инновациялық іс - әрекеті</dc:title>
  <dc:creator>Елхан</dc:creator>
  <cp:lastModifiedBy>User</cp:lastModifiedBy>
  <cp:revision>18</cp:revision>
  <dcterms:created xsi:type="dcterms:W3CDTF">2022-10-14T17:41:51Z</dcterms:created>
  <dcterms:modified xsi:type="dcterms:W3CDTF">2022-10-15T12:18:03Z</dcterms:modified>
</cp:coreProperties>
</file>