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85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83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pPr/>
              <a:t>30.01.2021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585788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85794"/>
            <a:ext cx="4643470" cy="228601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интернет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Памятка для обучающихся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9715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i="1" dirty="0">
                <a:solidFill>
                  <a:srgbClr val="FFFF00"/>
                </a:solidFill>
              </a:rPr>
              <a:t>этих -</a:t>
            </a:r>
            <a:r>
              <a:rPr lang="ru-RU" sz="2000" dirty="0">
                <a:solidFill>
                  <a:srgbClr val="FFFF00"/>
                </a:solidFill>
              </a:rPr>
              <a:t> смело плавай в интернете!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7030A0"/>
                </a:solidFill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7030A0"/>
                </a:solidFill>
              </a:rPr>
              <a:t> страшно или неприятно,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Быстро к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7030A0"/>
                </a:solidFill>
              </a:rPr>
              <a:t> поспеши,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Всегда спрашивай родителей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Они расскажут, что безопасно делать, а что нет.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3337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14712" y="157161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 хочу попасть в беду —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Антивирус заведу!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Всем, кто ходит в интернет,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500174"/>
            <a:ext cx="485778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Иногда тебе в сети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Вдруг встречаются вруны.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 мошенникам не верь,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4403" y="4286256"/>
            <a:ext cx="88295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 не обманут ли тебя.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это можно на специальном 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1785926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6429420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Не рассказывай о себе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:\загрузки с Интернета\13_ps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7128792" cy="5877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105</TotalTime>
  <Words>74</Words>
  <Application>Microsoft Office PowerPoint</Application>
  <PresentationFormat>Экран (4:3)</PresentationFormat>
  <Paragraphs>69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Безопасный  интернет 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Осторожно с незнакомыми</vt:lpstr>
      <vt:lpstr>6. Будь дружелюбен</vt:lpstr>
      <vt:lpstr>  7. Не рассказывай о себе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w7</cp:lastModifiedBy>
  <cp:revision>12</cp:revision>
  <dcterms:created xsi:type="dcterms:W3CDTF">2012-10-30T12:04:25Z</dcterms:created>
  <dcterms:modified xsi:type="dcterms:W3CDTF">2021-01-30T06:52:15Z</dcterms:modified>
</cp:coreProperties>
</file>