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2334" y="-6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rlot.org/merlot/materials.htm?categoryBasic=2605" TargetMode="External"/><Relationship Id="rId2" Type="http://schemas.openxmlformats.org/officeDocument/2006/relationships/hyperlink" Target="https://www.labxchange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virtuallabs.stanford.edu/" TargetMode="External"/><Relationship Id="rId5" Type="http://schemas.openxmlformats.org/officeDocument/2006/relationships/hyperlink" Target="https://www.acs.org/content/acs/en/education/students/highschool/chemistryclubs/activities/simulations.html" TargetMode="External"/><Relationship Id="rId4" Type="http://schemas.openxmlformats.org/officeDocument/2006/relationships/hyperlink" Target="https://phet.colorado.ed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D:\Документы 2022-2023\Медицинский класс\Отчет\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4" y="-1"/>
            <a:ext cx="9161304" cy="6965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77676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Документы 2022-2023\Медицинский класс\Отчет\2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8280920" cy="633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51559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Документы 2022-2023\Медицинский класс\Отчет\3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88640"/>
            <a:ext cx="8496944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8168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окументы 2022-2023\Медицинский класс\Отчет\4.pn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664"/>
            <a:ext cx="6120680" cy="6120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591" b="37136"/>
          <a:stretch/>
        </p:blipFill>
        <p:spPr bwMode="auto">
          <a:xfrm>
            <a:off x="5722881" y="288551"/>
            <a:ext cx="3247161" cy="3112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819" b="35955"/>
          <a:stretch/>
        </p:blipFill>
        <p:spPr bwMode="auto">
          <a:xfrm>
            <a:off x="5722882" y="3896761"/>
            <a:ext cx="3215826" cy="18956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020494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Электронные платформы 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3133616" cy="2164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мозаик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42982" y="1484784"/>
            <a:ext cx="4770530" cy="2160240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06797" y="4185821"/>
            <a:ext cx="3096344" cy="22408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611560" y="6421306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LABXCHANGE.ORG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9872" y="3796674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MOZAWEB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414495"/>
            <a:ext cx="2287657" cy="182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0911" y="4414495"/>
            <a:ext cx="2430424" cy="1822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87980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Электронные платформы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LabXchange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набор лабораторных симуляций с оценками, которые фокусируются на основных методах молекулярной биологии, широкий спектр интерактивного контента и дискуссионные форумы.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Merlot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Collection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бесплатный доступ к курируемым учебным и вспомогательным материалам онлайн и инструментам создания контента для различных дисциплин.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PhET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: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Interactive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Simulations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for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Science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and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Math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симуляции по различным дисциплинам, включая физику, химию, математику, естествознание и биологию.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ACS: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Virtual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Chemistry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and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Simulations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коллекция химических симуляций и виртуальных лабораторий, составленная Американским химическим обществом (ACS).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Virtual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Labs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Project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at</a:t>
            </a:r>
            <a:r>
              <a:rPr lang="ru-RU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 </a:t>
            </a:r>
            <a:r>
              <a:rPr lang="ru-RU" u="sng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Stanford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интерактивные медиа, созданные и распространяемые Стэнфордом, в основном сосредоточены на биологии человека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43228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8</Words>
  <Application>Microsoft Office PowerPoint</Application>
  <PresentationFormat>Экран (4:3)</PresentationFormat>
  <Paragraphs>9</Paragraphs>
  <Slides>6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Электронные платформы </vt:lpstr>
      <vt:lpstr>Электронные платформы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user</cp:lastModifiedBy>
  <cp:revision>5</cp:revision>
  <dcterms:created xsi:type="dcterms:W3CDTF">2023-01-12T07:20:31Z</dcterms:created>
  <dcterms:modified xsi:type="dcterms:W3CDTF">2023-01-12T08:35:35Z</dcterms:modified>
</cp:coreProperties>
</file>