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5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99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16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354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4912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019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09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8026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5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1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490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B3FB7F9-E1AA-4F15-B605-61415DFB6903}" type="datetimeFigureOut">
              <a:rPr lang="ru-KZ" smtClean="0"/>
              <a:t>16.06.2022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DE4B6B7-B89A-48A1-B952-B6C85F4BD23A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03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365E2-1F63-4075-8382-60987EFC5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3259445"/>
            <a:ext cx="8361229" cy="2098226"/>
          </a:xfrm>
        </p:spPr>
        <p:txBody>
          <a:bodyPr/>
          <a:lstStyle/>
          <a:p>
            <a:r>
              <a:rPr lang="ru-RU" dirty="0"/>
              <a:t>Отчет о проделанной работе в 0 «Б» классе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29605-CB30-A86E-DBD7-672C33B1C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0619" y="5711687"/>
            <a:ext cx="6831673" cy="3777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Воспитатель КПП: </a:t>
            </a:r>
            <a:r>
              <a:rPr lang="ru-RU" dirty="0" err="1"/>
              <a:t>Жалелова</a:t>
            </a:r>
            <a:r>
              <a:rPr lang="ru-RU" dirty="0"/>
              <a:t> А.Г.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10043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3B41D-564A-4D30-64E0-B799CE6C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8" y="115957"/>
            <a:ext cx="11443252" cy="1485900"/>
          </a:xfrm>
        </p:spPr>
        <p:txBody>
          <a:bodyPr/>
          <a:lstStyle/>
          <a:p>
            <a:r>
              <a:rPr lang="ru-RU" dirty="0"/>
              <a:t>Классный час, посвященный Дню Победы – 9 мая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1044E2-3576-95A3-1355-20E19870D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" y="1403074"/>
            <a:ext cx="3419130" cy="256595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2002FC-5B0E-4E09-F1B8-D590148F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43" y="1403074"/>
            <a:ext cx="3561503" cy="26727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9EA43B-8A3B-D90D-FF37-BD5C4A897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46" y="3429000"/>
            <a:ext cx="4132097" cy="310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8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894E-FCC3-C535-8026-780F365C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13" y="190500"/>
            <a:ext cx="11122603" cy="1485900"/>
          </a:xfrm>
        </p:spPr>
        <p:txBody>
          <a:bodyPr/>
          <a:lstStyle/>
          <a:p>
            <a:r>
              <a:rPr lang="ru-RU" dirty="0"/>
              <a:t>Конкурс рисунков, посвященный Году Детей</a:t>
            </a:r>
            <a:endParaRPr lang="ru-KZ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3F985A2E-63E3-B62D-01D1-C917D7B6E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4" y="1428750"/>
            <a:ext cx="5000672" cy="37528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DF809-90FE-BD92-1B53-A7E7970B3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9995"/>
            <a:ext cx="5658678" cy="42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47A31-E7F6-9C25-DA6C-34328BDD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779" y="153538"/>
            <a:ext cx="9601200" cy="1485900"/>
          </a:xfrm>
        </p:spPr>
        <p:txBody>
          <a:bodyPr/>
          <a:lstStyle/>
          <a:p>
            <a:r>
              <a:rPr lang="ru-RU" dirty="0"/>
              <a:t>В течении года учащиеся принимали участие в различных конкурсах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3D179F-848E-2653-A999-442D90BE1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18557" y="3854242"/>
            <a:ext cx="2574650" cy="343286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B4F99E-8F88-E05C-1F88-1B53EA346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19" y="1631928"/>
            <a:ext cx="3432868" cy="25746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ADB96D-C999-988C-E327-466F2408A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39437"/>
            <a:ext cx="2172482" cy="28948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5A4DC7-E394-97B9-18B9-F41BA17CC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551" y="2000613"/>
            <a:ext cx="2894831" cy="21724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23726DA-EE68-F533-620E-4ACA9BC17E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5688" y="4170806"/>
            <a:ext cx="2894831" cy="21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7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992F9-03C6-7BF9-44CB-CE42448A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0 «Б» классе обучается 17 детей: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F730C-BAE6-9F42-B3D2-C803E1936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12 мальчиков</a:t>
            </a:r>
          </a:p>
          <a:p>
            <a:r>
              <a:rPr lang="ru-RU" sz="4800" dirty="0"/>
              <a:t>5 девочек</a:t>
            </a:r>
            <a:endParaRPr lang="ru-KZ" sz="4800" dirty="0"/>
          </a:p>
        </p:txBody>
      </p:sp>
    </p:spTree>
    <p:extLst>
      <p:ext uri="{BB962C8B-B14F-4D97-AF65-F5344CB8AC3E}">
        <p14:creationId xmlns:p14="http://schemas.microsoft.com/office/powerpoint/2010/main" val="162194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D0D9A-5C1B-516D-5F03-B2E02791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269" y="247650"/>
            <a:ext cx="11072191" cy="14859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период 2021-2022 уч. год (сентябрь- май) было проведено всего  481  учебных предметов, из них:</a:t>
            </a:r>
            <a:br>
              <a:rPr lang="ru-KZ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535DF8-A776-859F-6A91-59F426670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69" y="1638300"/>
            <a:ext cx="10952922" cy="4972050"/>
          </a:xfrm>
        </p:spPr>
        <p:txBody>
          <a:bodyPr>
            <a:normAutofit/>
          </a:bodyPr>
          <a:lstStyle/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речи- 33 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грамоты- 66 ч</a:t>
            </a: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Ознаком.с.окруж.миром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- 17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математика- 33ч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безопасного поведения – 17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Рисование-  33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Музыка-66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Аппликация- 33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Конструирование-  17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Физкультура-83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Лепка –  33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литература-17 ч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buFont typeface="Wingdings" panose="05000000000000000000" pitchFamily="2" charset="2"/>
              <a:buChar char="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Естествознание- 33 ч </a:t>
            </a:r>
            <a:endParaRPr lang="ru-KZ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53772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4CA00-7569-B166-AE58-6EB6AA4BB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32" y="540026"/>
            <a:ext cx="10871457" cy="1485900"/>
          </a:xfrm>
        </p:spPr>
        <p:txBody>
          <a:bodyPr/>
          <a:lstStyle/>
          <a:p>
            <a:r>
              <a:rPr lang="ru-RU" dirty="0"/>
              <a:t>Режим дня 0 «Б» класса на 2021-2022 учебный год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B9A4A79-3CE1-4922-B2B0-3E9D0F43A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67" t="46925" r="48358" b="29715"/>
          <a:stretch/>
        </p:blipFill>
        <p:spPr>
          <a:xfrm>
            <a:off x="858133" y="2660374"/>
            <a:ext cx="10871457" cy="3276599"/>
          </a:xfrm>
        </p:spPr>
      </p:pic>
    </p:spTree>
    <p:extLst>
      <p:ext uri="{BB962C8B-B14F-4D97-AF65-F5344CB8AC3E}">
        <p14:creationId xmlns:p14="http://schemas.microsoft.com/office/powerpoint/2010/main" val="378948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78663-EEC8-1422-F96C-3486526F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539" y="47376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Одной из основных методик воспитательной работы является классные часы. Помимо классных часов, посвященных государственным праздникам и воспитывающих патриотизм в наших учащихся, также проходили классные часы о правилах дорожного движения, о здоровом образе жизни, о дружбе, любви.</a:t>
            </a:r>
            <a:br>
              <a:rPr lang="ru-RU" dirty="0"/>
            </a:br>
            <a:r>
              <a:rPr lang="ru-RU" dirty="0"/>
              <a:t>В течение  года были проведены следующие воспитательные мероприятия:</a:t>
            </a:r>
            <a:br>
              <a:rPr lang="ru-RU" dirty="0"/>
            </a:b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8057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5E2BF-1D50-5338-6247-DCDC084B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Праздничный концерт, посвященный Международному женскому дню 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471645-BD6D-53E7-442E-E7B7FB572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71700"/>
            <a:ext cx="4822984" cy="36195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F25C70-A928-CB39-A684-8D836E6AA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928" y="2171700"/>
            <a:ext cx="4822985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0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94194-7447-3E89-6812-97172310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57" y="182218"/>
            <a:ext cx="9601200" cy="1485900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Здравствуй, здравствуй Наурыз!  </a:t>
            </a:r>
            <a:endParaRPr lang="ru-KZ" sz="8800" dirty="0"/>
          </a:p>
        </p:txBody>
      </p:sp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9CBA468F-BE60-DCFB-621E-2004C4337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8" y="925168"/>
            <a:ext cx="3831308" cy="3031916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AFA9DC-C3B5-07DD-DF1E-B4F80541E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85" y="925168"/>
            <a:ext cx="3604591" cy="30319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C119E1-1AEA-ECF1-6A1F-48BB4C181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57" y="4200939"/>
            <a:ext cx="3686539" cy="276663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5A209CB-395D-8E6D-5F20-05BD40B8B7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71" y="4200939"/>
            <a:ext cx="3686538" cy="276663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7B2B10-64D5-C7D1-5C11-E4A11E673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84" y="4200939"/>
            <a:ext cx="3604592" cy="27666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1BD414-A947-2EAD-ABFB-0F774FCBB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56" y="1057809"/>
            <a:ext cx="3686539" cy="27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E1DBC-D9DC-4517-02C6-E07FE278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4" y="115957"/>
            <a:ext cx="11403496" cy="1485900"/>
          </a:xfrm>
        </p:spPr>
        <p:txBody>
          <a:bodyPr/>
          <a:lstStyle/>
          <a:p>
            <a:r>
              <a:rPr lang="ru-RU" dirty="0"/>
              <a:t>Классный час, посвященный Дню Единства</a:t>
            </a:r>
            <a:endParaRPr lang="ru-KZ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BE24D688-DD90-3BE9-9E53-F900D0747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" y="803018"/>
            <a:ext cx="3766784" cy="2826855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33CD4A-AEE2-FFD4-9EC1-D4E859B2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1" y="803018"/>
            <a:ext cx="3766784" cy="2826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8999849-DD73-BDA8-B699-8D590EBF7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743" y="3819938"/>
            <a:ext cx="3955510" cy="29684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1739402-9771-1B07-110F-5DF49307E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40" y="3695701"/>
            <a:ext cx="3955510" cy="29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8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E695A-453E-AE49-D448-1470E4D9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Классный час, посвященный Дню Защитника Отечества – 7 мая</a:t>
            </a:r>
            <a:endParaRPr lang="ru-KZ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F626FE-42A4-EAF9-CDB3-A1E12F354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" y="2171700"/>
            <a:ext cx="2687729" cy="35814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3E9621-7F10-3083-6730-109E476AD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01" y="2171700"/>
            <a:ext cx="2837394" cy="3780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B2D4AF-5632-DD82-09F2-5A8B6BB445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717" y="2663495"/>
            <a:ext cx="5390778" cy="40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4959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107</TotalTime>
  <Words>220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Times New Roman</vt:lpstr>
      <vt:lpstr>Wingdings</vt:lpstr>
      <vt:lpstr>Уголки</vt:lpstr>
      <vt:lpstr>Отчет о проделанной работе в 0 «Б» классе</vt:lpstr>
      <vt:lpstr>В 0 «Б» классе обучается 17 детей:</vt:lpstr>
      <vt:lpstr>За период 2021-2022 уч. год (сентябрь- май) было проведено всего  481  учебных предметов, из них: </vt:lpstr>
      <vt:lpstr>Режим дня 0 «Б» класса на 2021-2022 учебный год</vt:lpstr>
      <vt:lpstr>Одной из основных методик воспитательной работы является классные часы. Помимо классных часов, посвященных государственным праздникам и воспитывающих патриотизм в наших учащихся, также проходили классные часы о правилах дорожного движения, о здоровом образе жизни, о дружбе, любви. В течение  года были проведены следующие воспитательные мероприятия: </vt:lpstr>
      <vt:lpstr> Праздничный концерт, посвященный Международному женскому дню </vt:lpstr>
      <vt:lpstr>Здравствуй, здравствуй Наурыз!  </vt:lpstr>
      <vt:lpstr>Классный час, посвященный Дню Единства</vt:lpstr>
      <vt:lpstr>Классный час, посвященный Дню Защитника Отечества – 7 мая</vt:lpstr>
      <vt:lpstr>Классный час, посвященный Дню Победы – 9 мая</vt:lpstr>
      <vt:lpstr>Конкурс рисунков, посвященный Году Детей</vt:lpstr>
      <vt:lpstr>В течении года учащиеся принимали участие в различных конкурсах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в 0 «Б» классе</dc:title>
  <dc:creator>User</dc:creator>
  <cp:lastModifiedBy>User</cp:lastModifiedBy>
  <cp:revision>1</cp:revision>
  <dcterms:created xsi:type="dcterms:W3CDTF">2022-06-16T02:36:46Z</dcterms:created>
  <dcterms:modified xsi:type="dcterms:W3CDTF">2022-06-16T04:24:06Z</dcterms:modified>
</cp:coreProperties>
</file>