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35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6" name="Google Shape;16;p2"/>
            <p:cNvSpPr/>
            <p:nvPr/>
          </p:nvSpPr>
          <p:spPr>
            <a:xfrm>
              <a:off x="0" y="1440"/>
              <a:ext cx="5155" cy="2304"/>
            </a:xfrm>
            <a:custGeom>
              <a:avLst/>
              <a:gdLst/>
              <a:ahLst/>
              <a:cxnLst/>
              <a:rect l="l" t="t" r="r" b="b"/>
              <a:pathLst>
                <a:path w="5155" h="2304" extrusionOk="0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900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0"/>
              <a:ext cx="5328" cy="3689"/>
            </a:xfrm>
            <a:custGeom>
              <a:avLst/>
              <a:gdLst/>
              <a:ahLst/>
              <a:cxnLst/>
              <a:rect l="l" t="t" r="r" b="b"/>
              <a:pathLst>
                <a:path w="5328" h="3689" extrusionOk="0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" name="Google Shape;7;p1"/>
            <p:cNvSpPr/>
            <p:nvPr/>
          </p:nvSpPr>
          <p:spPr>
            <a:xfrm>
              <a:off x="0" y="583"/>
              <a:ext cx="4487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E00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-809852" y="3691844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Tahoma"/>
              <a:buNone/>
            </a:pPr>
            <a:r>
              <a:rPr lang="en-US" sz="9600" b="0" i="1" u="none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корь</a:t>
            </a:r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0" y="52006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5400" b="0" i="1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5400" b="0" i="1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5400" b="0" i="1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предотвратить</a:t>
            </a:r>
            <a:endParaRPr dirty="0"/>
          </a:p>
        </p:txBody>
      </p:sp>
      <p:pic>
        <p:nvPicPr>
          <p:cNvPr id="1035" name="Picture 11" descr="C:\Users\HP\Downloads\4aa9e3ad183c72d402411921ca8df077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59" y="2669721"/>
            <a:ext cx="3128204" cy="40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4;p4"/>
          <p:cNvSpPr txBox="1">
            <a:spLocks/>
          </p:cNvSpPr>
          <p:nvPr/>
        </p:nvSpPr>
        <p:spPr>
          <a:xfrm>
            <a:off x="87084" y="454479"/>
            <a:ext cx="895966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1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 algn="ctr">
              <a:spcBef>
                <a:spcPts val="0"/>
              </a:spcBef>
              <a:buSzPts val="4320"/>
              <a:buFont typeface="Noto Sans Symbols"/>
              <a:buNone/>
            </a:pPr>
            <a:r>
              <a:rPr lang="ru-RU" sz="5400" i="1" dirty="0" smtClean="0"/>
              <a:t>Рубрика «Спросите доктора»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Берегите здоровье наших детей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557337"/>
            <a:ext cx="8207375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Корь –инфекционное заболевание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557337"/>
            <a:ext cx="8280400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Инкубационный период длится в среднем около 1-2 недель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Головная боль,насморк,температура</a:t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2636837"/>
            <a:ext cx="6840537" cy="366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Течение болезни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Вирус проникает в кровь из слизистой оболочки рта и глотки ,появляется коньюктивит.</a:t>
            </a:r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2" y="3429000"/>
            <a:ext cx="4140200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7" y="3429000"/>
            <a:ext cx="38893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 3-5 день самочувствие больного несколько улучшается ,температура снижается.</a:t>
            </a: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628775"/>
            <a:ext cx="82804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Этапность высыпаний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557337"/>
            <a:ext cx="8207375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Осложнения кори . Бактерия вызывающая корь.</a:t>
            </a: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1700212"/>
            <a:ext cx="4464050" cy="446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700212"/>
            <a:ext cx="3455987" cy="43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Диагностика и лечение кори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1628775"/>
            <a:ext cx="4752975" cy="4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628775"/>
            <a:ext cx="3779837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Профилактика кори</a:t>
            </a: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412875"/>
            <a:ext cx="8280400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default">
      <a:dk1>
        <a:srgbClr val="FFFFFF"/>
      </a:dk1>
      <a:lt1>
        <a:srgbClr val="720000"/>
      </a:lt1>
      <a:dk2>
        <a:srgbClr val="FFFFCC"/>
      </a:dk2>
      <a:lt2>
        <a:srgbClr val="8C0000"/>
      </a:lt2>
      <a:accent1>
        <a:srgbClr val="FF3300"/>
      </a:accent1>
      <a:accent2>
        <a:srgbClr val="BE7960"/>
      </a:accent2>
      <a:accent3>
        <a:srgbClr val="720000"/>
      </a:accent3>
      <a:accent4>
        <a:srgbClr val="FF3300"/>
      </a:accent4>
      <a:accent5>
        <a:srgbClr val="BE7960"/>
      </a:accent5>
      <a:accent6>
        <a:srgbClr val="720000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Экран (4:3)</PresentationFormat>
  <Paragraphs>14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Разрез</vt:lpstr>
      <vt:lpstr>корь</vt:lpstr>
      <vt:lpstr>Корь –инфекционное заболевание</vt:lpstr>
      <vt:lpstr>Инкубационный период длится в среднем около 1-2 недель</vt:lpstr>
      <vt:lpstr>Течение болезни</vt:lpstr>
      <vt:lpstr>На 3-5 день самочувствие больного несколько улучшается ,температура снижается.</vt:lpstr>
      <vt:lpstr>Этапность высыпаний</vt:lpstr>
      <vt:lpstr>Осложнения кори . Бактерия вызывающая корь.</vt:lpstr>
      <vt:lpstr>Диагностика и лечение кори</vt:lpstr>
      <vt:lpstr>Профилактика кори</vt:lpstr>
      <vt:lpstr>Берегите здоровье наших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корь</dc:title>
  <cp:lastModifiedBy>HP</cp:lastModifiedBy>
  <cp:revision>1</cp:revision>
  <dcterms:modified xsi:type="dcterms:W3CDTF">2024-01-29T04:48:17Z</dcterms:modified>
</cp:coreProperties>
</file>