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7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8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4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5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6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4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4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8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1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1378-90F3-41D5-A738-7124352F6E0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6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1378-90F3-41D5-A738-7124352F6E0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EEED5-2682-43A8-A44C-02B9C7161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8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58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56598" y="9712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УМЦ  РО  Карагандинской области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КГКП «Ясли – сад «Берёзка»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881" y="131014"/>
            <a:ext cx="2200345" cy="20225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41291" cy="21290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3244333"/>
            <a:ext cx="9024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Airfool" panose="02000500000000000000" pitchFamily="2" charset="0"/>
                <a:ea typeface="Times New Roman" panose="02020603050405020304" pitchFamily="18" charset="0"/>
              </a:rPr>
              <a:t>«</a:t>
            </a:r>
            <a:r>
              <a:rPr lang="ru-RU" sz="4800" dirty="0" smtClean="0">
                <a:solidFill>
                  <a:srgbClr val="0070C0"/>
                </a:solidFill>
                <a:latin typeface="Airfool" panose="02000500000000000000" pitchFamily="2" charset="0"/>
              </a:rPr>
              <a:t>Это </a:t>
            </a:r>
            <a:r>
              <a:rPr lang="ru-RU" sz="4800" dirty="0">
                <a:solidFill>
                  <a:srgbClr val="0070C0"/>
                </a:solidFill>
                <a:latin typeface="Airfool" panose="02000500000000000000" pitchFamily="2" charset="0"/>
              </a:rPr>
              <a:t>может ваш </a:t>
            </a:r>
            <a:r>
              <a:rPr lang="ru-RU" sz="4800" dirty="0" smtClean="0">
                <a:solidFill>
                  <a:srgbClr val="0070C0"/>
                </a:solidFill>
                <a:latin typeface="Airfool" panose="02000500000000000000" pitchFamily="2" charset="0"/>
              </a:rPr>
              <a:t>малыш</a:t>
            </a:r>
            <a:r>
              <a:rPr lang="ru-RU" sz="4800" dirty="0" smtClean="0">
                <a:solidFill>
                  <a:srgbClr val="0070C0"/>
                </a:solidFill>
                <a:latin typeface="Airfool" panose="02000500000000000000" pitchFamily="2" charset="0"/>
                <a:ea typeface="Times New Roman" panose="02020603050405020304" pitchFamily="18" charset="0"/>
              </a:rPr>
              <a:t>»</a:t>
            </a:r>
            <a:endParaRPr lang="ru-RU" sz="4800" dirty="0">
              <a:solidFill>
                <a:srgbClr val="0070C0"/>
              </a:solidFill>
              <a:latin typeface="Airfool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1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8" y="262719"/>
            <a:ext cx="2910385" cy="291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3334" y="262719"/>
            <a:ext cx="2896738" cy="2896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179" y="3606420"/>
            <a:ext cx="2828499" cy="282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3681" y="3606420"/>
            <a:ext cx="2828499" cy="282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848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18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Airfool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Лариса Васильевна</cp:lastModifiedBy>
  <cp:revision>14</cp:revision>
  <dcterms:created xsi:type="dcterms:W3CDTF">2023-10-17T04:44:44Z</dcterms:created>
  <dcterms:modified xsi:type="dcterms:W3CDTF">2024-02-13T09:24:10Z</dcterms:modified>
</cp:coreProperties>
</file>