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5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9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3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200A-9994-44E6-8D04-1EBDDA5C42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0277-8298-4099-BE50-0EA73258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131014"/>
            <a:ext cx="2200345" cy="2022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1291" cy="21290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77069" y="635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ҚОББД ОӘО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0541" y="3257983"/>
            <a:ext cx="79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«ҰСАҚ МОТОРИКАНЫ ДАМЫТУ»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54" y="291105"/>
            <a:ext cx="2769610" cy="331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66" y="291105"/>
            <a:ext cx="2594820" cy="332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25" y="3613713"/>
            <a:ext cx="2859272" cy="310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86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13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Лариса Васильевна</cp:lastModifiedBy>
  <cp:revision>5</cp:revision>
  <dcterms:created xsi:type="dcterms:W3CDTF">2024-02-13T07:54:37Z</dcterms:created>
  <dcterms:modified xsi:type="dcterms:W3CDTF">2024-05-03T09:30:09Z</dcterms:modified>
</cp:coreProperties>
</file>