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7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5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08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04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05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16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54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74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88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11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36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C1378-90F3-41D5-A738-7124352F6E0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EEED5-2682-43A8-A44C-02B9C7161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8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58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456598" y="97123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УМЦ  РО  Карагандинской области</a:t>
            </a:r>
          </a:p>
          <a:p>
            <a:pPr lvl="0" algn="ctr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КГКП «Ясли – сад «Берёзка»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881" y="131014"/>
            <a:ext cx="2200345" cy="202253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941291" cy="21290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3244333"/>
            <a:ext cx="9024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  <a:latin typeface="Airfool" panose="02000500000000000000" pitchFamily="2" charset="0"/>
                <a:ea typeface="Times New Roman" panose="02020603050405020304" pitchFamily="18" charset="0"/>
              </a:rPr>
              <a:t>«</a:t>
            </a:r>
            <a:r>
              <a:rPr lang="ru-RU" sz="4800" dirty="0" smtClean="0">
                <a:solidFill>
                  <a:srgbClr val="0070C0"/>
                </a:solidFill>
                <a:latin typeface="Airfool" panose="02000500000000000000" pitchFamily="2" charset="0"/>
              </a:rPr>
              <a:t>Развиваем пальчики</a:t>
            </a:r>
            <a:r>
              <a:rPr lang="ru-RU" sz="4800" dirty="0" smtClean="0">
                <a:solidFill>
                  <a:srgbClr val="0070C0"/>
                </a:solidFill>
                <a:latin typeface="Airfool" panose="02000500000000000000" pitchFamily="2" charset="0"/>
                <a:ea typeface="Times New Roman" panose="02020603050405020304" pitchFamily="18" charset="0"/>
              </a:rPr>
              <a:t>»</a:t>
            </a:r>
            <a:endParaRPr lang="ru-RU" sz="4800" dirty="0">
              <a:solidFill>
                <a:srgbClr val="0070C0"/>
              </a:solidFill>
              <a:latin typeface="Airfool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21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58" y="232011"/>
            <a:ext cx="2647017" cy="3165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30" y="232012"/>
            <a:ext cx="2489863" cy="3319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2"/>
          <a:stretch/>
        </p:blipFill>
        <p:spPr>
          <a:xfrm>
            <a:off x="2832763" y="3753135"/>
            <a:ext cx="2858353" cy="31048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84848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16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Airfool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 Васильевна</dc:creator>
  <cp:lastModifiedBy>Лариса Васильевна</cp:lastModifiedBy>
  <cp:revision>15</cp:revision>
  <dcterms:created xsi:type="dcterms:W3CDTF">2023-10-17T04:44:44Z</dcterms:created>
  <dcterms:modified xsi:type="dcterms:W3CDTF">2024-05-03T09:30:30Z</dcterms:modified>
</cp:coreProperties>
</file>