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3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8200A-9994-44E6-8D04-1EBDDA5C42F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0277-8298-4099-BE50-0EA732584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25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8200A-9994-44E6-8D04-1EBDDA5C42F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0277-8298-4099-BE50-0EA732584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997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8200A-9994-44E6-8D04-1EBDDA5C42F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0277-8298-4099-BE50-0EA732584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434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8200A-9994-44E6-8D04-1EBDDA5C42F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0277-8298-4099-BE50-0EA732584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4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8200A-9994-44E6-8D04-1EBDDA5C42F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0277-8298-4099-BE50-0EA732584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344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8200A-9994-44E6-8D04-1EBDDA5C42F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0277-8298-4099-BE50-0EA732584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174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8200A-9994-44E6-8D04-1EBDDA5C42F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0277-8298-4099-BE50-0EA732584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14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8200A-9994-44E6-8D04-1EBDDA5C42F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0277-8298-4099-BE50-0EA732584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207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8200A-9994-44E6-8D04-1EBDDA5C42F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0277-8298-4099-BE50-0EA732584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495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8200A-9994-44E6-8D04-1EBDDA5C42F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0277-8298-4099-BE50-0EA732584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792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8200A-9994-44E6-8D04-1EBDDA5C42F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0277-8298-4099-BE50-0EA732584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8200A-9994-44E6-8D04-1EBDDA5C42FA}" type="datetimeFigureOut">
              <a:rPr lang="ru-RU" smtClean="0"/>
              <a:t>03.05.2024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E0277-8298-4099-BE50-0EA7325843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8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586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3881" y="131014"/>
            <a:ext cx="2200345" cy="202253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2941291" cy="2129051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477069" y="63559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ҚОББД ОӘО 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«Березка»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бөбекжайы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КМҚК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607886" y="3417931"/>
            <a:ext cx="59282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4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«МЕН ОЙНАЙМЫН»</a:t>
            </a:r>
            <a:endParaRPr lang="ru-RU" sz="4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972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752"/>
          <a:stretch/>
        </p:blipFill>
        <p:spPr>
          <a:xfrm>
            <a:off x="3551338" y="3316406"/>
            <a:ext cx="2919021" cy="3426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217" y="160991"/>
            <a:ext cx="2557087" cy="34564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610" y="160991"/>
            <a:ext cx="2463498" cy="31554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228649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12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Лариса Васильевна</dc:creator>
  <cp:lastModifiedBy>Лариса Васильевна</cp:lastModifiedBy>
  <cp:revision>6</cp:revision>
  <dcterms:created xsi:type="dcterms:W3CDTF">2024-02-13T07:54:37Z</dcterms:created>
  <dcterms:modified xsi:type="dcterms:W3CDTF">2024-05-03T09:35:53Z</dcterms:modified>
</cp:coreProperties>
</file>