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4C6E7F-EB83-3F08-2966-30E9366384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5C5851-111B-AB54-232E-02BD16F508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BACA28-B799-75B4-4569-8EA576B06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ACAEA-B951-491C-BDDC-AF09D0AB8E3C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EDF9D5-FEDC-C617-4F9D-2979094BC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5FCD36-D055-1601-F1B9-73E61A1DA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13D8-F567-477B-AB98-E810DE186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29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0A141-FA4B-20B0-5315-2F2E6AE9D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53E54C-8D38-9612-E549-4ACAFE10B0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F982FF-19C8-4696-5F5F-C6503FDB0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ACAEA-B951-491C-BDDC-AF09D0AB8E3C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941527-8B97-0123-9E85-051EAD8DD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3A7287-1377-CC1D-331B-FA5A7EA3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13D8-F567-477B-AB98-E810DE186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955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99F82FD-98D4-9D19-4A38-AD1A95B2AF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886055-EFA4-5EC3-4EBD-C911D7D99C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D51FEC-B4A9-264E-3881-4B1A4EBCC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ACAEA-B951-491C-BDDC-AF09D0AB8E3C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0F5E19-BABF-99B2-3964-DC3741D11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188B39-DBEC-8D70-DAAE-1E7FCE272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13D8-F567-477B-AB98-E810DE186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324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2A707E-7B25-C712-F535-4F3A2CDF4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D351E7-6232-0D7E-A5DA-A5D90A9D8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9E65EC-C338-DF22-AB65-8FB1D77E0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ACAEA-B951-491C-BDDC-AF09D0AB8E3C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A040AC-D6A0-5773-28F6-B8F5A4FE8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8F65E7-3892-66EE-05CA-1B6489A8B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13D8-F567-477B-AB98-E810DE186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913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F12758-D5A0-07E8-22B4-4750C2EBD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AC0F12-E877-16DA-C45B-409373A6B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C6D04C-4286-A5BF-22BA-7A1D5D8EC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ACAEA-B951-491C-BDDC-AF09D0AB8E3C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0AD538-9B96-83EB-3680-3B92494B5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DB567F-A141-12E6-C83F-39F6BBC87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13D8-F567-477B-AB98-E810DE186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993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ECEA23-6354-1C37-6FAA-70C5AEE6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0001F6-D3D1-5F67-5B3E-698A045E87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68F5DA6-72CD-5B5E-B8DD-25F9AFDCE4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A7175F-BB58-791D-27D7-F09B74BFA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ACAEA-B951-491C-BDDC-AF09D0AB8E3C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FD2BD9-5C85-2C23-332F-08C3C971F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0929A7-4009-DEED-8872-B0E104907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13D8-F567-477B-AB98-E810DE186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598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E3AD83-BFC9-CCF2-4BA1-A8FC4A4EE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68020C-EA42-8169-3D70-2180D2F6A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EA582D-67A6-C2FE-444B-330E190A0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C9C9CFB-4BBB-0F38-DA3A-B2C8C0055B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FE6D672-41D3-E020-D033-6D7151C8BA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9591E3B-9E99-D9BF-5A51-1E403BCD4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ACAEA-B951-491C-BDDC-AF09D0AB8E3C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9162916-6D62-FD90-2141-C49967989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95548B8-810A-73B6-31D8-1B65F68D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13D8-F567-477B-AB98-E810DE186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875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9F2AA-225E-0AD6-6D15-0D1D0663C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EA05243-2499-4C20-D288-93FF8743F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ACAEA-B951-491C-BDDC-AF09D0AB8E3C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D38FFF1-67ED-6395-6812-A45151B7D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8415C62-0754-18BB-0785-F502D6300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13D8-F567-477B-AB98-E810DE186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927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92B0E91-01D3-141E-9846-2119A6F0B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ACAEA-B951-491C-BDDC-AF09D0AB8E3C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37F35D1-A969-5A91-1FF6-148E29F68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DDC0AA-50B7-8DF7-2A42-A9960FBB2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13D8-F567-477B-AB98-E810DE186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90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920C6E-836A-FF8B-F21B-3E2E66CD6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AA55ED-9D4C-B922-1839-DE3EB1D4B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B628FAC-2D9C-CB59-3173-759A5CAB3E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5629B0-D90B-7B00-F2C7-BF1A5EBAA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ACAEA-B951-491C-BDDC-AF09D0AB8E3C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70B063-6E15-48DE-B894-0A34AC796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5C6A37-DD71-21C0-AAAE-785700F4F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13D8-F567-477B-AB98-E810DE186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440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B9632-1E7C-8028-AD31-352D7856E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CFC4CF5-7CD1-8340-062B-AE7B1D65F9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2121451-53A2-D57A-AAAF-2323A40E80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6A2BD6-D8B2-E8FA-5497-B2905A226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ACAEA-B951-491C-BDDC-AF09D0AB8E3C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BCAFEE-D704-7A49-D86C-EA28B25D9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C37D75-C5D1-B11C-DD73-ED5C4FC48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13D8-F567-477B-AB98-E810DE186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553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A05823-9E4F-7E43-EDE8-B827C68F8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4157F4-8E4B-60AB-0C68-354EC969C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7EEEDD-46D6-831C-E645-5B63E41BA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ACAEA-B951-491C-BDDC-AF09D0AB8E3C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642AC5-01C4-2362-4B6F-3D0D417B4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909FA9-DC92-88F2-B9FD-88DCFFD394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913D8-F567-477B-AB98-E810DE186B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148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053D95-1AF6-D687-2028-3E978D4437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D47764B-ABDE-B58C-8972-8DA8BD4680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9637FB-3C06-FF2C-F9BB-FD216CDF2F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582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938282-1B8C-B64A-5F4A-0FB6C0C54A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215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6B9BED-3608-4B1A-F100-7C652CC8AB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177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FB1D8C-127B-E5A5-C0F9-0E159AF0C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60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229C9A-1C8A-2C3A-E512-0A3F55AA8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722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26FE86-66C1-FF50-B4FB-97F0D10D1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57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0EEA63-8B42-A417-A3AD-C95969A55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487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9BD3D5-E2CF-03CC-1ACF-71F7E2427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121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515047-4CD2-EA1F-E166-CF00FD76B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138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2024-12-09T09:26:12Z</dcterms:created>
  <dcterms:modified xsi:type="dcterms:W3CDTF">2024-12-09T09:26:16Z</dcterms:modified>
</cp:coreProperties>
</file>