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2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483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692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8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4210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331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52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62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8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72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90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9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4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8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C691E0A-8418-493D-93C0-0E71EEBBBCA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A689E3E-1D94-490D-9764-9CAE23A57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424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38356"/>
            <a:ext cx="8534400" cy="5952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84211" y="0"/>
            <a:ext cx="11358263" cy="474453"/>
          </a:xfrm>
        </p:spPr>
        <p:txBody>
          <a:bodyPr/>
          <a:lstStyle/>
          <a:p>
            <a:pPr algn="ctr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8647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43533" y="638356"/>
            <a:ext cx="514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kk-KZ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 бала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45125" y="1038466"/>
            <a:ext cx="6435305" cy="5607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неге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сонша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Кейбіреулері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сергек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басқалары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тыныш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ұялшақ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Біреулер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балабақшаға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қуана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құрдастарымен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ойнайды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басқалары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жылап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ұжымына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әрең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үйренеді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болатындығы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темпераментке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денсаулығына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жағдайларына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тәрбиенің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принциптерін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ұстанатындығына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ата-анасынан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мүлдем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өзгеше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өзгертуге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ұмтылыс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анаға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сәбиінің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істеп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оны "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тәрбиелеуге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күш-жігерінің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өзгерту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Баланы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бейімделуіне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рахаттана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сүруіне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көмектесе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қалпында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қыңыр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қырсық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4-5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қиял</a:t>
            </a:r>
            <a:r>
              <a:rPr lang="kk-KZ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қиялшыл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шыдамды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балаңызбен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сабырмен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қабылдауыңыз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мінез-құлықтың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тәрбиемен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атмосфера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ететінін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Мұны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ұстаған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 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ОЛАЙ БОЛМАУЫ </a:t>
            </a:r>
            <a:r>
              <a:rPr lang="ru-RU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өзгертуге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өзіңіз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қалағандай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қаласаңыз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екіталай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балалармен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айқайлау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кінәлі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нәрсе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жазалау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 </a:t>
            </a: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КЕЛЕСІ: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қалпында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қадір-қасиетін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жақтарын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Қиындықтарды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жеңуге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көмектесіп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Тәрбиеде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дәйекті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болу,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жатқаныңызды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нық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мұқтаждықтарына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өзгеретінін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сезінуіне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даралығын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көмектесе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18163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96</TotalTime>
  <Words>7</Words>
  <Application>Microsoft Office PowerPoint</Application>
  <PresentationFormat>Широкоэкранный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Сектор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Тыныш бала</dc:title>
  <dc:creator>Elhan</dc:creator>
  <cp:lastModifiedBy>g08090824@gmail.com</cp:lastModifiedBy>
  <cp:revision>7</cp:revision>
  <dcterms:created xsi:type="dcterms:W3CDTF">2025-01-15T16:22:55Z</dcterms:created>
  <dcterms:modified xsi:type="dcterms:W3CDTF">2025-01-15T18:59:07Z</dcterms:modified>
</cp:coreProperties>
</file>