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453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82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12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76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03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59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552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01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2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42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557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4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285AD-358A-48BF-9869-DEDEDDCE840C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01B66-0E36-48D5-A4F6-032F0385E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98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2192000" cy="709612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0736474">
            <a:off x="4315358" y="3528254"/>
            <a:ext cx="4129430" cy="286144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Беседа-консультация «Обучающие игры для дошкольников»</a:t>
            </a:r>
            <a:endParaRPr lang="ru-RU" sz="32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7841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" t="16371" r="654" b="1469"/>
          <a:stretch/>
        </p:blipFill>
        <p:spPr>
          <a:xfrm>
            <a:off x="844729" y="-556480"/>
            <a:ext cx="10502537" cy="658036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4310" y="1741232"/>
            <a:ext cx="9144000" cy="1655762"/>
          </a:xfrm>
        </p:spPr>
        <p:txBody>
          <a:bodyPr>
            <a:normAutofit/>
          </a:bodyPr>
          <a:lstStyle/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2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836086" y="1534885"/>
            <a:ext cx="6250577" cy="19594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возраста игра имеет исключительное значение: игра для них - учёба, игра для них - труд, игра для них - средство воспитания, игра для дошкольников - способ познания окружающего” - Н. К. Крупская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5760" y="3858768"/>
            <a:ext cx="9528048" cy="2377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580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Дидактическая игра - находка дошкольной педагогики. Основная особенность дидактических игр определена их названием: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игры обучающие.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Дида́ктика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(др.-греч.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διδ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ακτικός «поучающий») — раздел педагогики и теории образования, изучающий проблемы обучения).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indent="449580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Они создаются взрослыми с целью воспитания и обучения детей. Но для игроков воспитательные и образовательные задачи не выступают открыто, они решаются через игровую задачу, игровые действия, правила.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672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451354" y="31306"/>
            <a:ext cx="5635753" cy="35707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любого ребенка игра – способ познания мира и своего места в этом мире. Именно в игре ребенок растет и развивается как личность, приобретает навыки общения и поведения в обществе.    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/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современных родителей знают, что у детей раннего и дошкольного возраста ведущей деятельностью является игровая.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0892" y="3107468"/>
            <a:ext cx="6501388" cy="3467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58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Действительно, именно через игру дети познают мир, осваивают простейшие бытовые навыки, проигрывают житейские ситуации, пробуют себя в новых ролях. Игра не только обучает, но и позволяет маленькому ребенку в доступной форме разобраться со многими психологическими и житейскими проблемами, которые постоянно встают у него на пути. Поэтому родители в ненавязчивой форме могут использовать игру как обучающее или коррекционное средство.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35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46888" y="365760"/>
            <a:ext cx="6519672" cy="28346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/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 </a:t>
            </a: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дидактической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игры характерно наличие </a:t>
            </a: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учебной и обучающей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задачи. Ею руководствуется взрослый, создавая ту или иную игру, но переводит её в занимательную для детей форму. Ребёнка же привлекает в игре не обучающая задача, которая в ней заложена, а возможность проявить активность, выполнить игровые действия, добиться результата, выиграть.</a:t>
            </a:r>
            <a:endParaRPr lang="ru-RU" sz="20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49040" y="3393038"/>
            <a:ext cx="8196072" cy="27060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Если же участник игры не овладеет знаниями, умственными операциями, которые определены обучающей задачей, он не сможет успешно выполнить игровые действия, добиться результата.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indent="449580" algn="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Поэтому, активное участие, тем более выигрыш в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дидактической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игре зависят от того, насколько ребёнок овладеет знаниями и умениями, которые диктуются обучающей задачей. Это побуждает ребёнка быть внимательным, запоминать, сравнивать, классифицировать, уточнять свои знания.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4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471432" y="249618"/>
            <a:ext cx="5107919" cy="246614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 </a:t>
            </a: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дидактическими игрушками дети играют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индивидуально и коллективно. Усвоив на занятиях определённую последовательность действий, ребёнок самостоятельно складывает пирамидку в свободное от занятий время, собирает матрёшку, подбирает предметы по цвету.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2648" y="863113"/>
            <a:ext cx="4709160" cy="22768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Поскольку ведущим видом деятельности в детском возрасте является игра, то, используя её разнообразные виды, можно эффективно влиять на формирование всех сторон социальной активности детей.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840" y="3573908"/>
            <a:ext cx="6069096" cy="24009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детей, отстающих в развитии речи, большое значение имеют игры, требующие координации и точности движений пальцев руки. Это нанизывание бус, игры с мозаикой, игры с пальчиками. Полезно детям играть в 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ЛОТО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разрезные картинки. Значит, </a:t>
            </a:r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игра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поможет ребёнку научиться чему- либо в лёгкой непринуждённой обстановке.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36232" y="2909497"/>
            <a:ext cx="5552928" cy="23884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протяжении всего обучения нужно проводить игры на различение </a:t>
            </a:r>
            <a:r>
              <a:rPr lang="ru-RU" b="0" i="1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(а затем и называние)</a:t>
            </a:r>
            <a:r>
              <a:rPr lang="ru-RU" b="0" i="0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цвета, формы и величины предметов; на формирование числовых представлений </a:t>
            </a:r>
            <a:r>
              <a:rPr lang="ru-RU" b="0" i="1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(много, мало, больше, меньше)</a:t>
            </a:r>
            <a:r>
              <a:rPr lang="ru-RU" b="0" i="0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на различение неречевых звуков </a:t>
            </a:r>
            <a:r>
              <a:rPr lang="ru-RU" b="0" i="1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(звукоподражание голосам животных, птиц и т. д.)</a:t>
            </a:r>
            <a:r>
              <a:rPr lang="ru-RU" b="0" i="0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666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80416" y="274320"/>
            <a:ext cx="9832848" cy="11978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Казалось бы, что интересного может быть в привычном до мелочей доме, однако при определенном энтузиазме можно превратить домашние игры в самые увлекательные и желанные для вашего малыша. Итак, во что можно </a:t>
            </a:r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поиграть дома и на улице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564259"/>
            <a:ext cx="6440424" cy="35844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«Чудесный мешочек»</a:t>
            </a:r>
            <a:endParaRPr lang="ru-RU" sz="2000" b="0" i="1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Узнать предмет при помощи одного из анализаторов. Оборудование. Для первых игр подбирают овощи и фрукты, резко отличающиеся по форме, деталям, затем более похожие. Небольшой мешочек 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(непрозрачный)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Ход игры. Кладем овощи и фрукты в мешочек. Затем предлагаем ребенку: «Найди на ощупь, не глядя в мешочек, что хочешь. А теперь скажи, что ты взял». Или можно </a:t>
            </a:r>
            <a:r>
              <a:rPr lang="ru-RU" sz="2000" b="0" i="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попросить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«Найди то, что я скажу 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(назову)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4536" y="2320227"/>
            <a:ext cx="5337048" cy="42295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«Узнай на вкус»</a:t>
            </a:r>
            <a:endParaRPr lang="ru-RU" sz="20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Узнать предмет при помощи одного из анализаторов, упражнять в определении вкуса овощей и фруктов 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(сладкий, кислый, соленый, горький)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Оборудование. Подобрать овощи и фрукты, различные по вкусу. Ход игры. Приготовив фрукты и овощи (разрезав на кусочки, угощаем ребенка, предварительно попросив его закрыть глаза. Затем </a:t>
            </a:r>
            <a:r>
              <a:rPr lang="ru-RU" sz="2000" b="0" i="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говорим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 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«Хорошо жуй, теперь скажи, что съел. Найди такой же на столе»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28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809744" y="85872"/>
            <a:ext cx="7062348" cy="4175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«Где спряталась матрешка!»</a:t>
            </a:r>
            <a:endParaRPr lang="ru-RU" sz="20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Найти предмет по перечисленным признакам. Оборудование. На столе расставляют 4—5растений Ход игры. Ребенку показываем маленькую матрешку. которая 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«захотела поиграть с ними в прятки»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Просим закрыть глаза и в это время прячем игрушку за одно из растений. Затем ребенок открывают глаза. 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«Как же найти матрешку? — Сейчас я расскажу вам, куда она спряталась»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Говорим: на что похоже растение, за которым 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«спряталась»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матрешка (на дерево, травку, описывает его стебель, листья (форму, величину, поверхность, цветы, их количество, окраску. Ребенок слушает, а затем указывают растение и называют его.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9908" y="1797093"/>
            <a:ext cx="4075176" cy="32644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«Найди листок, какой покажу»</a:t>
            </a:r>
            <a:endParaRPr lang="ru-RU" sz="20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Найти предметы по сходству. Ход игры. Во время прогулки показываем ребенку какой-либо лист и предлагаем найти такой же. Отобранные листья сравниваем по форме, отмечаем, чем они похожи и чем отличаются.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4174" y="4353435"/>
            <a:ext cx="7333488" cy="22037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«Кто быстрее найдет березу, ель, дуб»</a:t>
            </a:r>
            <a:endParaRPr lang="ru-RU" sz="11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Найти дерево по названию. Ход игры. Называем хорошо знакомое дерево, имеющее яркие отличительные признаки, и просит найти его, </a:t>
            </a:r>
            <a:r>
              <a:rPr lang="ru-RU" b="0" i="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например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 </a:t>
            </a:r>
            <a:r>
              <a:rPr lang="ru-RU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«Кто быстрее найдет березу? Раз, два, три — к березе беги!»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Ребенок должен найти дерево и подбежать к любой березе, растущей на участке, где проводится игра.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91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74320" y="290259"/>
            <a:ext cx="6455664" cy="22517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«Кого не стало?»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sz="11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Развивать наблюдательность, закреплять названия диких животных. Оборудование. На столе расставляют 4—5 игрушек – животных. Ход игры. Показываем ребенку игрушки – животных. Просим закрыть глаза и в это время прячем игрушку. Затем ребенок открывает глаза. Кого не стало? — спрашиваем.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491984" y="798916"/>
            <a:ext cx="4425696" cy="23408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«Чей детеныш?»</a:t>
            </a:r>
            <a:endParaRPr lang="ru-RU" sz="11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Учить называть животных и их детёнышей. Оборудование. Картинки животных и их детенышей.</a:t>
            </a:r>
            <a:endParaRPr lang="ru-RU" sz="11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 игры. Показываем ребенку животных. Дети находят и называют детёнышей.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8328" y="3198400"/>
            <a:ext cx="7708392" cy="22873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«Кто как передвигается»</a:t>
            </a:r>
            <a:endParaRPr lang="ru-RU" sz="20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Дидактическая задача. Расширить знания о животных, птицах, насекомых обитающих в нашем крае. Знать их особенности, среду обитания, питание, врагов и т. д. Анализировать объекты природы, выделять их существенные признаки, учиться фиксировать эти признаки и объединять объекты в группы. Ход игры. Называем или показываем картинку разных животных, птиц, насекомых, а ребенок изображает, как они передвигаются </a:t>
            </a:r>
            <a:r>
              <a:rPr lang="ru-RU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(ползает, прыгает)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463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624584" y="1741510"/>
            <a:ext cx="10454640" cy="36289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Развивающих игр очень много. Но, пожалуй, самым важным условием в играх, особенно для дошкольников, является активное и заинтересованное участие мам и пап. Психологи настоятельно рекомендуют взрослым как можно чаще участвовать с детьми в игровом процессе. В совместных играх ребёнок учится вести себя, перенимает образец поведения, старается “подтянуться” до уровня взрослого.</a:t>
            </a:r>
            <a:endParaRPr lang="ru-RU" sz="20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indent="449580"/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Чем больше времени мы проводим с нашими детьми, тем лучше мы понимаем их, а они - нас.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617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536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 Unicode MS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Дарья</cp:lastModifiedBy>
  <cp:revision>5</cp:revision>
  <dcterms:created xsi:type="dcterms:W3CDTF">2025-01-20T22:28:51Z</dcterms:created>
  <dcterms:modified xsi:type="dcterms:W3CDTF">2025-01-20T22:59:46Z</dcterms:modified>
</cp:coreProperties>
</file>