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556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08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70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542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180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99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5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88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00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751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55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5AC8-21A6-4614-8679-512CE6D395D2}" type="datetimeFigureOut">
              <a:rPr lang="ru-RU" smtClean="0"/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3A623-7263-401A-8BAF-20BC7776E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03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87220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Понятие и особенности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аутистического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спектра  у детей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55" y="1988839"/>
            <a:ext cx="3528392" cy="2539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3563888" y="5007659"/>
            <a:ext cx="4680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Подготовила: педагог – психолог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Малюк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21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16835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Расстройства аутистического спектра представляют собой группу нарушений психического развития, характеризующихся стойкими трудностями в области социального взаимодействия, коммуникации и наличием ограниченных, повторяющихся форм поведения. В последние годы наблюдается рост числа детей с данным диагнозом, что обуславливает актуальность изучения данной проблемы в педагогике и психологии.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268" y="3429000"/>
            <a:ext cx="481146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35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3371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Основными критериями РАС являются: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Дефицит социального взаимодействия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Нарушения коммуникации (вербальной и невербальной)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Ограниченные интересы и стереотипные формы поведения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725" y="185339"/>
            <a:ext cx="60960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27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88640"/>
            <a:ext cx="7620000" cy="23042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Причины возникновения РАС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сегодняшний день не существует единой причины возникновения РАС.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Выделяют следующие группы факторов: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Генетические (наследственная предрасположенность)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Нейробиологические (особенности развития мозга)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Пренатальные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 перинатальные факторы (осложнения беременности и родов)</a:t>
            </a:r>
          </a:p>
          <a:p>
            <a:pPr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Экологические факторы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 не является следствием неправильного воспитания или недостатка внимания со стороны родителей.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8640"/>
            <a:ext cx="762000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51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367240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Помощь детям с Расстройство аутистического спектра требует системного и очень бережного подхода. Важно понимать: каждый ребенок с РАС уникален, поэтому методы подбираются индивидуально.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 для дошкольников с РАС должны быть простыми,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структурированными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направленными на развитие коммуникации, внимания и сенсорного опыта.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Игры на развитие контакта и подражания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«Повтори за мной»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 показывает простые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действия: 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хлопки,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топание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постукивание по столу (ребенок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повтор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яет)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Сенсорные	игры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«Волшебный мешочек»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ребенок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ощупь угадывает предметы «Песочная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терапи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Прятать игрушки в песке, искать кисточкой отлично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снижает тревожность и развивает тактильные ощущения.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45024"/>
            <a:ext cx="424847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92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74638"/>
            <a:ext cx="5328592" cy="25062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детей с РАС необходима специально организованная образовательная  среда, включающая: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Структурированность пространства и времени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Индивидуальный подход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наглядных и визуальных средств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Систематическую коррекционно – развивающую работу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При своевременной поддержке специалистов (педагогов, психологов, логопедов) и активном участии семьи возможно значительное улучшение адаптации, развитие коммуникативных навыков и повышение уровня самостоятельности ребенка.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532859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5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198</Words>
  <Application>Microsoft Office PowerPoint</Application>
  <PresentationFormat>Экран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Понятие и особенности   аутистического спектра  у детей                                    </vt:lpstr>
      <vt:lpstr>         Расстройства аутистического спектра представляют собой группу нарушений психического развития, характеризующихся стойкими трудностями в области социального взаимодействия, коммуникации и наличием ограниченных, повторяющихся форм поведения. В последние годы наблюдается рост числа детей с данным диагнозом, что обуславливает актуальность изучения данной проблемы в педагогике и психологии.</vt:lpstr>
      <vt:lpstr>Презентация PowerPoint</vt:lpstr>
      <vt:lpstr>Презентация PowerPoint</vt:lpstr>
      <vt:lpstr> Помощь детям с Расстройство аутистического спектра требует системного и очень бережного подхода. Важно понимать: каждый ребенок с РАС уникален, поэтому методы подбираются индивидуально.  Игры для дошкольников с РАС должны быть простыми, структурированными и направленными на развитие коммуникации, внимания и сенсорного опыта. 1. Игры на развитие контакта и подражания «Повтори за мной» педагог показывает простые действия: :хлопки, топание, постукивание по столу (ребенок повторяет) 2. Сенсорные игры  «Волшебный мешочек»  ребенок на ощупь угадывает предметы «Песочная терапия» Прятать игрушки в песке, искать кисточкой отлично снижает тревожность и развивает тактильные ощущения.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и особенности   аустического спектра  у детей</dc:title>
  <dc:creator>Home</dc:creator>
  <cp:lastModifiedBy>Windows User</cp:lastModifiedBy>
  <cp:revision>13</cp:revision>
  <dcterms:created xsi:type="dcterms:W3CDTF">2026-03-30T10:36:29Z</dcterms:created>
  <dcterms:modified xsi:type="dcterms:W3CDTF">2026-04-01T08:17:55Z</dcterms:modified>
</cp:coreProperties>
</file>