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229600" cy="403244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ЕДИНЫЙ АЛГОРИТМ ВЫЯВЛЕНИЯ НЕСОВЕРШЕННОЛЕТНИХ С ПРИЗНАКАМИ НАРКОТИЧЕСКОЙ ЗАВИСИМОСТИ И ДАЛЬНЕЙШЕЙ РАБОТЫ С НИМИ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260649"/>
            <a:ext cx="7772400" cy="648072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Приложение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640960" cy="1728192"/>
          </a:xfrm>
        </p:spPr>
        <p:txBody>
          <a:bodyPr>
            <a:normAutofit fontScale="25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Удалить обучающегося из аудитории, изолировать от других учащихся в спокойное, безопасное помещение под наблюдением взрослого.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Информировать родителей/законных представителей.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Немедленно поставить в известность администрацию организации образования (директора, заместителя по воспитательной работе, координатора по профилактике).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Срочно вызвать медицинского работника организации образования для оценки состояния несовершеннолетнего.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наличии признаков тяжёлого состояния (потеря сознания, судороги, неадекватное поведение, нарушение дыхания) — вызвать скорую медицинскую помощь (103).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установлении признаков наркотического опьянения — известить родителей (законных представителей). </a:t>
            </a:r>
            <a:r>
              <a:rPr lang="en-US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проводить</a:t>
            </a:r>
            <a:r>
              <a:rPr lang="en-US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опросы</a:t>
            </a:r>
            <a:r>
              <a:rPr lang="en-US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en-US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прибытия</a:t>
            </a:r>
            <a:r>
              <a:rPr lang="en-US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en-US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7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медработников</a:t>
            </a:r>
            <a:r>
              <a:rPr lang="en-US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7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агрессивных действиях — обратиться в органы внутренних дел (участковый, инспектор ПДН).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Категорически запрещается отправлять несовершеннолетнего домой одного.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836712"/>
            <a:ext cx="733579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педагогических работников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организаций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23712" t="24378" r="22927" b="9453"/>
          <a:stretch>
            <a:fillRect/>
          </a:stretch>
        </p:blipFill>
        <p:spPr bwMode="auto">
          <a:xfrm>
            <a:off x="395536" y="260648"/>
            <a:ext cx="849694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140</Words>
  <Application>Microsoft Office PowerPoint</Application>
  <PresentationFormat>Экран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ЕДИНЫЙ АЛГОРИТМ ВЫЯВЛЕНИЯ НЕСОВЕРШЕННОЛЕТНИХ С ПРИЗНАКАМИ НАРКОТИЧЕСКОЙ ЗАВИСИМОСТИ И ДАЛЬНЕЙШЕЙ РАБОТЫ С НИМИ </vt:lpstr>
      <vt:lpstr>Приложение 3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АЛГОРИТМ ВЫЯВЛЕНИЯ НЕСОВЕРШЕННОЛЕТНИХ С ПРИЗНАКАМИ НАРКОТИЧЕСКОЙ ЗАВИСИМОСТИ И ДАЛЬНЕЙШЕЙ РАБОТЫ С НИМИ </dc:title>
  <dc:creator>12</dc:creator>
  <cp:lastModifiedBy>12</cp:lastModifiedBy>
  <cp:revision>3</cp:revision>
  <dcterms:created xsi:type="dcterms:W3CDTF">2026-02-27T05:00:52Z</dcterms:created>
  <dcterms:modified xsi:type="dcterms:W3CDTF">2026-06-05T08:15:21Z</dcterms:modified>
</cp:coreProperties>
</file>