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4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E66648-8E3B-419E-9568-131AC8504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AC9870-6ACD-42DA-B8C5-825BAE5B6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DEEF9B-0F7E-4D78-AD2F-331CC843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840FD-94E1-4A3B-8293-EAD63E12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DB3CE4-2370-4C82-B7E5-B48A7C72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54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31302-E401-4ED4-81A2-88AE3F4A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E2FA6E-E1AD-4BC9-B9A2-EA9D2403A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08CA03-74DA-4C67-B914-B7A98271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C695C8-8D84-4C79-8FA8-FEDEB813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5996CB-132C-45C6-B8C2-4465FE2B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4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3EA37-3E8C-48AA-90B8-DC12821AA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3E8EE4-E894-49C5-B8E4-16A5CB3D5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8C3C3B-F501-46F0-8EF5-6095FBD83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EC0680-806B-4448-B46B-10C1654F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24B566-A812-471B-8C20-E4C86C186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84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5622D-3B1F-44F7-BF41-73A58570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30DD65-5A65-4D7C-B1D9-0B87BFC7D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E6C1DC-86D8-47D1-A20A-8907A59CB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C7D79E-0289-4FB3-AEA4-AFB295CB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BD49C2-1655-4B96-B761-3F9C1CF0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95E12A-5DB4-43CC-A4CD-677936DD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58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AE253-7611-485A-A240-A9B5E3EE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1D9118-6883-4D78-8CEE-49692DD70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7C2605-E16F-447D-ABB1-4C09975B0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9BDEFD-93C4-40D1-9459-034E6C29D4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FF67CBA-852B-48EC-8854-5485FEC3C9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B304D9-4511-406A-908C-D14AE258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82B739-4717-455E-B64A-F1FE2F055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73BBE8-7C50-4323-BDB3-22311021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67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4B7A8-1B31-46A1-A078-EC9533E5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2F9A14-64A6-4086-8FFA-DCAA4B19D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7AFBE1-D543-4306-BD0C-357310918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55D850-938A-44C0-AFA9-25A080F1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6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9174573-9639-4468-A0C7-3DADC1016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E165E48-8B47-4056-9326-9A83C106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2984D6-6239-4F54-B4C8-75DC0A0A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77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3F97E-1009-4DD3-92C6-E6BE3468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40FD78-98B8-4665-A120-FBEF8A542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1EFCEB-BF8E-4FD0-8AF5-F1BF55CC7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8CBF4F-011C-4F6E-A409-CB52B23D2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E5362F-4C71-41D0-9CAC-EA41178F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C5D5A5-4853-4A37-AE3E-084E62FA1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71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C86E3-09F0-4098-B4CE-677D564CF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A35373-0C06-43B6-98EF-7D05BDAA8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86B0A7-1B83-4753-B5B3-375DFE000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D65AF9-1B61-4436-9628-A6396DE95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59CC80-5F16-4DA8-BF5B-3E2D5D78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CDB384-608F-498F-8AB2-A3262127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28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CDCA9-42C3-4611-83B3-BBCBEB6F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132C45-1CC1-43E5-A18D-447E79AE4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40F4B8-13AE-48F7-AAE1-6D2DCAD39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7D63B5-2274-48E9-B24C-80D2795A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22EC15-4230-49D8-BC9E-05BFCF3D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07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018CB3-9B4E-484B-BD45-904504F16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321C2E-FE13-4C00-A647-5225321D1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818A6E-D690-483D-A041-3A3D5886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50CC4-A937-4D54-B6A6-93D4D477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5FFD7-B13C-4990-8AF3-5692FEB2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64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7D497-7B31-4C5B-BC9C-88885FF3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C15761-6A76-4A32-B0B0-DD3902ACF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DD8B5A-A438-423A-B36B-E16EF8D86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F6DE8-E047-4A25-ABCF-09773D1B8092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CF1122-3198-49FC-8B25-6791109ED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B0D07B-555D-45EF-9B98-F9872B536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1F55A-2F05-4351-8A87-042ECBB2D6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93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" Target="slide6.xml"/><Relationship Id="rId7" Type="http://schemas.openxmlformats.org/officeDocument/2006/relationships/image" Target="../media/image2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.jpeg"/><Relationship Id="rId10" Type="http://schemas.openxmlformats.org/officeDocument/2006/relationships/image" Target="../media/image23.jpeg"/><Relationship Id="rId4" Type="http://schemas.openxmlformats.org/officeDocument/2006/relationships/image" Target="../media/image18.pn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E05C490B-4F0F-4A5B-AD1A-8E3C06111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14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377DE0-4180-43E0-B86C-F1DFA203C5A7}"/>
              </a:ext>
            </a:extLst>
          </p:cNvPr>
          <p:cNvSpPr/>
          <p:nvPr/>
        </p:nvSpPr>
        <p:spPr>
          <a:xfrm>
            <a:off x="2358691" y="5518142"/>
            <a:ext cx="7039778" cy="73813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«Контакт взглядов, реакция на лепет и первые слова»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A6D06F88-B51D-4BC6-BB5E-EA91C16B6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" t="5657" b="6325"/>
          <a:stretch/>
        </p:blipFill>
        <p:spPr bwMode="auto">
          <a:xfrm>
            <a:off x="3068957" y="2161644"/>
            <a:ext cx="6396869" cy="315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Пользователь\Desktop\Диск D\doc\ДОКУМЕНТЫ   МЕТОДИСТА\Оксана\БЕРЕЗКА\berezka3_1.png">
            <a:extLst>
              <a:ext uri="{FF2B5EF4-FFF2-40B4-BE49-F238E27FC236}">
                <a16:creationId xmlns:a16="http://schemas.microsoft.com/office/drawing/2014/main" id="{B2BF345D-B334-6829-BF6F-4BBFD393F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87" y="123366"/>
            <a:ext cx="1913710" cy="175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2E4D08-71AB-B6D7-961C-EF65B24D6BAF}"/>
              </a:ext>
            </a:extLst>
          </p:cNvPr>
          <p:cNvSpPr/>
          <p:nvPr/>
        </p:nvSpPr>
        <p:spPr>
          <a:xfrm>
            <a:off x="2197904" y="123366"/>
            <a:ext cx="8415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k-KZ" altLang="ru-RU" sz="1400" dirty="0">
                <a:latin typeface="Times New Roman" pitchFamily="18" charset="0"/>
                <a:cs typeface="Times New Roman" pitchFamily="18" charset="0"/>
              </a:rPr>
              <a:t>КГКП «Ясли-сад «Берёзка» отдела образования города Шахтинска управления образования Карагандинской области.</a:t>
            </a:r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E7B166-EF6E-8CAB-AF40-BFB16E8C3F42}"/>
              </a:ext>
            </a:extLst>
          </p:cNvPr>
          <p:cNvSpPr txBox="1"/>
          <p:nvPr/>
        </p:nvSpPr>
        <p:spPr>
          <a:xfrm>
            <a:off x="2477009" y="725653"/>
            <a:ext cx="7237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Консультативный пункт «Успеть до пяти»</a:t>
            </a:r>
            <a:endParaRPr lang="ru-KZ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28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68907CDE-A26D-440E-AAC3-CF9C3DD3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5E1C60-FFA1-452E-A1F5-3113AD93DAB7}"/>
              </a:ext>
            </a:extLst>
          </p:cNvPr>
          <p:cNvSpPr/>
          <p:nvPr/>
        </p:nvSpPr>
        <p:spPr>
          <a:xfrm>
            <a:off x="370900" y="200886"/>
            <a:ext cx="115052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зрительного контакта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 доверия: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Почему малыш до года и в начале второго года жизни познает мир через глаза взрослого. Как взгляд «глаза в глаза» запускает механизмы подражания и снижает уровень тревожности.</a:t>
            </a:r>
          </a:p>
        </p:txBody>
      </p:sp>
      <p:pic>
        <p:nvPicPr>
          <p:cNvPr id="7" name="Picture 8" descr="Picture background">
            <a:extLst>
              <a:ext uri="{FF2B5EF4-FFF2-40B4-BE49-F238E27FC236}">
                <a16:creationId xmlns:a16="http://schemas.microsoft.com/office/drawing/2014/main" id="{9A08788E-780D-4253-8BD8-E09D47F5F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00" y="4632559"/>
            <a:ext cx="2559587" cy="170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icture background">
            <a:extLst>
              <a:ext uri="{FF2B5EF4-FFF2-40B4-BE49-F238E27FC236}">
                <a16:creationId xmlns:a16="http://schemas.microsoft.com/office/drawing/2014/main" id="{63D9184B-5F26-4270-AF88-3B1ED6CFB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168" y="4632559"/>
            <a:ext cx="1610449" cy="170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96FAC2-8093-4EDC-AF17-BAEA70BB0F6D}"/>
              </a:ext>
            </a:extLst>
          </p:cNvPr>
          <p:cNvSpPr/>
          <p:nvPr/>
        </p:nvSpPr>
        <p:spPr>
          <a:xfrm>
            <a:off x="370900" y="1971432"/>
            <a:ext cx="11505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на лепет: Диалог без слов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Лепет как первая беседа: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Каждый звук,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слог («ба-ба»,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дя-дя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— это уже полноценное речевое высказывание, требующее ответа.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7DECC67-FC2A-4320-8885-D98F04656F68}"/>
              </a:ext>
            </a:extLst>
          </p:cNvPr>
          <p:cNvSpPr/>
          <p:nvPr/>
        </p:nvSpPr>
        <p:spPr>
          <a:xfrm>
            <a:off x="370900" y="3287343"/>
            <a:ext cx="11505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слова и искусство паузы (30 минут)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на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договаривание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привычка договаривать фразы за ребенка тормозит развитие его самостоятельной речи и уверенности в себе.</a:t>
            </a:r>
          </a:p>
        </p:txBody>
      </p:sp>
      <p:pic>
        <p:nvPicPr>
          <p:cNvPr id="12" name="Picture 14" descr="Picture background">
            <a:extLst>
              <a:ext uri="{FF2B5EF4-FFF2-40B4-BE49-F238E27FC236}">
                <a16:creationId xmlns:a16="http://schemas.microsoft.com/office/drawing/2014/main" id="{6A478F61-1C5C-4E06-A6DC-6770783AC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4" b="9777"/>
          <a:stretch/>
        </p:blipFill>
        <p:spPr bwMode="auto">
          <a:xfrm>
            <a:off x="8009263" y="4164784"/>
            <a:ext cx="3866920" cy="247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icture background">
            <a:extLst>
              <a:ext uri="{FF2B5EF4-FFF2-40B4-BE49-F238E27FC236}">
                <a16:creationId xmlns:a16="http://schemas.microsoft.com/office/drawing/2014/main" id="{E3EFDC1C-82A3-47E2-8002-291F28836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704" y="4641454"/>
            <a:ext cx="2382472" cy="17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31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FFACCB70-E6DF-482D-B847-214A615CF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Picture background">
            <a:extLst>
              <a:ext uri="{FF2B5EF4-FFF2-40B4-BE49-F238E27FC236}">
                <a16:creationId xmlns:a16="http://schemas.microsoft.com/office/drawing/2014/main" id="{8F739CC7-CFB3-4A1E-A304-1C34B6818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31" y="874097"/>
            <a:ext cx="6479623" cy="575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Picture background">
            <a:extLst>
              <a:ext uri="{FF2B5EF4-FFF2-40B4-BE49-F238E27FC236}">
                <a16:creationId xmlns:a16="http://schemas.microsoft.com/office/drawing/2014/main" id="{D1E92937-257F-45C3-8E0E-A6E37B501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255" y="874097"/>
            <a:ext cx="4693186" cy="54398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58329AE-1529-4621-B044-FF66DB95C9FA}"/>
              </a:ext>
            </a:extLst>
          </p:cNvPr>
          <p:cNvSpPr/>
          <p:nvPr/>
        </p:nvSpPr>
        <p:spPr>
          <a:xfrm>
            <a:off x="2311706" y="150610"/>
            <a:ext cx="7039778" cy="572877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Рекомендации родителям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04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78D61CF-FD20-4DA6-AD4D-B92E96906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Picture background">
            <a:extLst>
              <a:ext uri="{FF2B5EF4-FFF2-40B4-BE49-F238E27FC236}">
                <a16:creationId xmlns:a16="http://schemas.microsoft.com/office/drawing/2014/main" id="{3C6EBAB6-D1AC-43E4-8ECD-74AEF49C1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580" y="880217"/>
            <a:ext cx="3990442" cy="298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Picture background">
            <a:extLst>
              <a:ext uri="{FF2B5EF4-FFF2-40B4-BE49-F238E27FC236}">
                <a16:creationId xmlns:a16="http://schemas.microsoft.com/office/drawing/2014/main" id="{BB6EEE73-CE2C-402F-BB69-ADC6EEBD94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03" y="3711769"/>
            <a:ext cx="3984545" cy="298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Picture background">
            <a:extLst>
              <a:ext uri="{FF2B5EF4-FFF2-40B4-BE49-F238E27FC236}">
                <a16:creationId xmlns:a16="http://schemas.microsoft.com/office/drawing/2014/main" id="{465FDD0D-0BBB-4112-8985-4388383E3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46" y="3697982"/>
            <a:ext cx="4021700" cy="301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DDE984-EA20-5BD9-8062-181F61288365}"/>
              </a:ext>
            </a:extLst>
          </p:cNvPr>
          <p:cNvSpPr txBox="1"/>
          <p:nvPr/>
        </p:nvSpPr>
        <p:spPr>
          <a:xfrm>
            <a:off x="3159660" y="86166"/>
            <a:ext cx="4716856" cy="70788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Галерея</a:t>
            </a:r>
            <a:r>
              <a:rPr lang="ru-RU" sz="4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эмоций</a:t>
            </a:r>
            <a:endParaRPr lang="ru-KZ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3849FD0E-03D6-4EE7-AD8A-C358DB6B9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2"/>
            <a:ext cx="12192000" cy="684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Picture background">
            <a:extLst>
              <a:ext uri="{FF2B5EF4-FFF2-40B4-BE49-F238E27FC236}">
                <a16:creationId xmlns:a16="http://schemas.microsoft.com/office/drawing/2014/main" id="{C005F8B2-BBC6-4353-9788-EDD366A94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9" y="3127661"/>
            <a:ext cx="3664943" cy="274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D050DD86-4991-4953-852F-89B81CEF5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67" y="3429000"/>
            <a:ext cx="3647840" cy="283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7866E0-3CBE-40D7-811F-56B29F39534E}"/>
              </a:ext>
            </a:extLst>
          </p:cNvPr>
          <p:cNvSpPr txBox="1"/>
          <p:nvPr/>
        </p:nvSpPr>
        <p:spPr>
          <a:xfrm>
            <a:off x="5916058" y="5974929"/>
            <a:ext cx="608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Расскажите ребёнку стихотворение, эмоционально с выражением и обсудите, эмоции (изображая её мимикой).</a:t>
            </a:r>
          </a:p>
        </p:txBody>
      </p: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076D80F0-ADD9-419B-B54C-A41753E37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29" y="193069"/>
            <a:ext cx="3531487" cy="264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Picture background">
            <a:extLst>
              <a:ext uri="{FF2B5EF4-FFF2-40B4-BE49-F238E27FC236}">
                <a16:creationId xmlns:a16="http://schemas.microsoft.com/office/drawing/2014/main" id="{15211254-A225-46A1-8EB7-B119B7C75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632" y="3045971"/>
            <a:ext cx="3458301" cy="259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6" descr="Picture background">
            <a:extLst>
              <a:ext uri="{FF2B5EF4-FFF2-40B4-BE49-F238E27FC236}">
                <a16:creationId xmlns:a16="http://schemas.microsoft.com/office/drawing/2014/main" id="{F392DAE6-A26F-4318-BFBC-A50890583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23" y="133727"/>
            <a:ext cx="5089286" cy="276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10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Ссылка на слайд 4">
                <a:extLst>
                  <a:ext uri="{FF2B5EF4-FFF2-40B4-BE49-F238E27FC236}">
                    <a16:creationId xmlns:a16="http://schemas.microsoft.com/office/drawing/2014/main" id="{BB8FB3FD-378F-4320-9CA3-8F43F80256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7313357"/>
                  </p:ext>
                </p:extLst>
              </p:nvPr>
            </p:nvGraphicFramePr>
            <p:xfrm>
              <a:off x="766818" y="4977004"/>
              <a:ext cx="3048000" cy="1714500"/>
            </p:xfrm>
            <a:graphic>
              <a:graphicData uri="http://schemas.microsoft.com/office/powerpoint/2016/slidezoom">
                <pslz:sldZm>
                  <pslz:sldZmObj sldId="262" cId="75499667">
                    <pslz:zmPr id="{4D0A9B95-9CC0-4669-A990-47183557C3F2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Ссылка на слайд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BB8FB3FD-378F-4320-9CA3-8F43F80256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6818" y="497700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080234B2-48E5-4D92-A165-34FD50326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2"/>
            <a:ext cx="12192000" cy="684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CDB08B-2D32-496A-B2DA-46B228816074}"/>
              </a:ext>
            </a:extLst>
          </p:cNvPr>
          <p:cNvSpPr/>
          <p:nvPr/>
        </p:nvSpPr>
        <p:spPr>
          <a:xfrm>
            <a:off x="2311706" y="150610"/>
            <a:ext cx="7039778" cy="572877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Угадай какая эмоция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3A377CAC-3500-4C2B-9795-95B9224CB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6" t="16442" r="15390" b="25141"/>
          <a:stretch/>
        </p:blipFill>
        <p:spPr bwMode="auto">
          <a:xfrm>
            <a:off x="745807" y="1076240"/>
            <a:ext cx="3492348" cy="216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6E536295-9368-4673-9314-FD7CF73030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0" t="22127" r="23388" b="27770"/>
          <a:stretch/>
        </p:blipFill>
        <p:spPr bwMode="auto">
          <a:xfrm>
            <a:off x="4895783" y="978340"/>
            <a:ext cx="2878464" cy="199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icture background">
            <a:extLst>
              <a:ext uri="{FF2B5EF4-FFF2-40B4-BE49-F238E27FC236}">
                <a16:creationId xmlns:a16="http://schemas.microsoft.com/office/drawing/2014/main" id="{D76F2A9E-1925-466C-9BDA-058CF5FCC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4" t="21593" r="30340" b="29289"/>
          <a:stretch/>
        </p:blipFill>
        <p:spPr bwMode="auto">
          <a:xfrm>
            <a:off x="1270609" y="3680250"/>
            <a:ext cx="2772589" cy="210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Picture background">
            <a:extLst>
              <a:ext uri="{FF2B5EF4-FFF2-40B4-BE49-F238E27FC236}">
                <a16:creationId xmlns:a16="http://schemas.microsoft.com/office/drawing/2014/main" id="{45EA9878-759D-435E-A0F7-A752B0255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5" t="17796" r="16118" b="22960"/>
          <a:stretch/>
        </p:blipFill>
        <p:spPr bwMode="auto">
          <a:xfrm>
            <a:off x="7990592" y="3818834"/>
            <a:ext cx="3642789" cy="231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Picture background">
            <a:extLst>
              <a:ext uri="{FF2B5EF4-FFF2-40B4-BE49-F238E27FC236}">
                <a16:creationId xmlns:a16="http://schemas.microsoft.com/office/drawing/2014/main" id="{AA3290C2-E5E7-4AA4-8EF8-5A9A6040E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5" t="20126" r="27300" b="23779"/>
          <a:stretch/>
        </p:blipFill>
        <p:spPr bwMode="auto">
          <a:xfrm>
            <a:off x="4760027" y="3571885"/>
            <a:ext cx="2671946" cy="256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Picture background">
            <a:extLst>
              <a:ext uri="{FF2B5EF4-FFF2-40B4-BE49-F238E27FC236}">
                <a16:creationId xmlns:a16="http://schemas.microsoft.com/office/drawing/2014/main" id="{96AE2513-EC6C-4DFB-84D7-55CC42B0F2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5" t="17350" r="26338" b="20161"/>
          <a:stretch/>
        </p:blipFill>
        <p:spPr bwMode="auto">
          <a:xfrm>
            <a:off x="8653347" y="978340"/>
            <a:ext cx="2550807" cy="247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9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94A0E024-AA72-1C7B-8DCB-92EDAF596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2"/>
            <a:ext cx="12192000" cy="684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Картинки &quot;Эмоции&quot; для детей.">
            <a:extLst>
              <a:ext uri="{FF2B5EF4-FFF2-40B4-BE49-F238E27FC236}">
                <a16:creationId xmlns:a16="http://schemas.microsoft.com/office/drawing/2014/main" id="{6151FE95-37B3-4C9C-83F1-2246711F99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6"/>
          <a:stretch/>
        </p:blipFill>
        <p:spPr bwMode="auto">
          <a:xfrm>
            <a:off x="7027996" y="309323"/>
            <a:ext cx="4675117" cy="619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8711BD-D3E9-D663-E411-75E78E9E8105}"/>
              </a:ext>
            </a:extLst>
          </p:cNvPr>
          <p:cNvSpPr txBox="1"/>
          <p:nvPr/>
        </p:nvSpPr>
        <p:spPr>
          <a:xfrm>
            <a:off x="482851" y="1828800"/>
            <a:ext cx="5613149" cy="2007822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Желаю успехов в развитии вашего малыша!</a:t>
            </a:r>
            <a:endParaRPr lang="x-none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7857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164</Words>
  <Application>Microsoft Office PowerPoint</Application>
  <PresentationFormat>Широкоэкранный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RePack by SPecialiST</cp:lastModifiedBy>
  <cp:revision>5</cp:revision>
  <dcterms:created xsi:type="dcterms:W3CDTF">2026-09-02T14:19:26Z</dcterms:created>
  <dcterms:modified xsi:type="dcterms:W3CDTF">2026-09-03T07:16:23Z</dcterms:modified>
</cp:coreProperties>
</file>